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341" r:id="rId2"/>
    <p:sldId id="438" r:id="rId3"/>
    <p:sldId id="443" r:id="rId4"/>
    <p:sldId id="439" r:id="rId5"/>
    <p:sldId id="444" r:id="rId6"/>
    <p:sldId id="437" r:id="rId7"/>
  </p:sldIdLst>
  <p:sldSz cx="9144000" cy="6858000" type="screen4x3"/>
  <p:notesSz cx="7315200" cy="96012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84" autoAdjust="0"/>
  </p:normalViewPr>
  <p:slideViewPr>
    <p:cSldViewPr snapToGrid="0" showGuides="1">
      <p:cViewPr varScale="1">
        <p:scale>
          <a:sx n="115" d="100"/>
          <a:sy n="115" d="100"/>
        </p:scale>
        <p:origin x="1530" y="108"/>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15120"/>
    </p:cViewPr>
  </p:sorterViewPr>
  <p:notesViewPr>
    <p:cSldViewPr snapToGrid="0" showGuides="1">
      <p:cViewPr varScale="1">
        <p:scale>
          <a:sx n="57" d="100"/>
          <a:sy n="57" d="100"/>
        </p:scale>
        <p:origin x="199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5/1/2019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5/1/2019</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9470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AU" dirty="0" smtClean="0"/>
              <a:t>Click icon to add picture</a:t>
            </a:r>
            <a:endParaRPr lang="en-AU"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dirty="0"/>
              <a:t>Click to edit Master title style</a:t>
            </a:r>
            <a:endParaRPr lang="en-AU"/>
          </a:p>
          <a:p>
            <a:pPr lvl="1"/>
            <a:r>
              <a:rPr lang="en-AU" noProof="0" dirty="0"/>
              <a:t>Click to edit Master subtitle style</a:t>
            </a:r>
            <a:endParaRPr lang="en-AU"/>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smtClean="0"/>
              <a:t>Click to edit Master text styles</a:t>
            </a:r>
            <a:endParaRPr lang="en-AU"/>
          </a:p>
        </p:txBody>
      </p:sp>
      <p:pic>
        <p:nvPicPr>
          <p:cNvPr id="6" name="Picture 5" descr="Deloitte Private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593" y="337310"/>
            <a:ext cx="1914525" cy="779780"/>
          </a:xfrm>
          <a:prstGeom prst="rect">
            <a:avLst/>
          </a:prstGeom>
          <a:noFill/>
          <a:ln>
            <a:noFill/>
          </a:ln>
        </p:spPr>
      </p:pic>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1"/>
            <a:ext cx="8371762" cy="364400"/>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AU" noProof="0" smtClean="0"/>
              <a:t>Click to edit Master title style</a:t>
            </a:r>
            <a:endParaRPr lang="en-AU"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AU" dirty="0" smtClean="0"/>
              <a:t>Click icon to add chart</a:t>
            </a:r>
            <a:endParaRPr lang="en-AU" dirty="0"/>
          </a:p>
        </p:txBody>
      </p:sp>
      <p:sp>
        <p:nvSpPr>
          <p:cNvPr id="18" name="Text Placeholder 8"/>
          <p:cNvSpPr>
            <a:spLocks noGrp="1"/>
          </p:cNvSpPr>
          <p:nvPr>
            <p:ph type="body" sz="quarter" idx="18"/>
          </p:nvPr>
        </p:nvSpPr>
        <p:spPr>
          <a:xfrm>
            <a:off x="376239" y="1665289"/>
            <a:ext cx="8391524" cy="392112"/>
          </a:xfrm>
        </p:spPr>
        <p:txBody>
          <a:bodyPr/>
          <a:lstStyle/>
          <a:p>
            <a:pPr lvl="0"/>
            <a:r>
              <a:rPr lang="en-AU" noProof="0" smtClean="0"/>
              <a:t>Click to edit Master text styles</a:t>
            </a:r>
            <a:endParaRPr lang="en-AU"/>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AU" smtClean="0"/>
              <a:t>Click to edit Master text styles</a:t>
            </a:r>
            <a:endParaRPr lang="en-AU"/>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AU" noProof="0" dirty="0" smtClean="0"/>
              <a:t>Click icon to add chart</a:t>
            </a:r>
            <a:endParaRPr lang="en-AU"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AU" noProof="0" smtClean="0"/>
              <a:t>Click to edit Master text styles</a:t>
            </a:r>
            <a:endParaRPr lang="en-AU"/>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AU" noProof="0" dirty="0" smtClean="0"/>
              <a:t>Click icon to add chart</a:t>
            </a:r>
            <a:endParaRPr lang="en-AU"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AU" noProof="0" smtClean="0"/>
              <a:t>Click to edit Master text styles</a:t>
            </a:r>
            <a:endParaRPr lang="en-AU"/>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AU" noProof="0" dirty="0" smtClean="0"/>
              <a:t>Click icon to add chart</a:t>
            </a:r>
            <a:endParaRPr lang="en-AU"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AU" noProof="0" smtClean="0"/>
              <a:t>Click to edit Master text styles</a:t>
            </a:r>
            <a:endParaRPr lang="en-AU"/>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1000"/>
            </a:lvl1pPr>
          </a:lstStyle>
          <a:p>
            <a:pPr lvl="0"/>
            <a:r>
              <a:rPr lang="en-AU" noProof="0" smtClean="0"/>
              <a:t>Click to edit Master text styles</a:t>
            </a:r>
            <a:endParaRPr lang="en-AU"/>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9" name="Text Placeholder 8"/>
          <p:cNvSpPr>
            <a:spLocks noGrp="1"/>
          </p:cNvSpPr>
          <p:nvPr>
            <p:ph type="body" sz="quarter" idx="13" hasCustomPrompt="1"/>
          </p:nvPr>
        </p:nvSpPr>
        <p:spPr>
          <a:xfrm>
            <a:off x="376238" y="651601"/>
            <a:ext cx="8402002"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3" name="Chart Placeholder 2"/>
          <p:cNvSpPr>
            <a:spLocks noGrp="1"/>
          </p:cNvSpPr>
          <p:nvPr>
            <p:ph type="chart" sz="quarter" idx="21"/>
          </p:nvPr>
        </p:nvSpPr>
        <p:spPr>
          <a:xfrm>
            <a:off x="4755917" y="2125013"/>
            <a:ext cx="4011846" cy="3996000"/>
          </a:xfrm>
        </p:spPr>
        <p:txBody>
          <a:bodyPr/>
          <a:lstStyle/>
          <a:p>
            <a:r>
              <a:rPr lang="en-AU" noProof="0" dirty="0" smtClean="0"/>
              <a:t>Click icon to add chart</a:t>
            </a:r>
            <a:endParaRPr lang="en-AU"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AU" noProof="0" smtClean="0"/>
              <a:t>Click to edit Master text styles</a:t>
            </a:r>
            <a:endParaRPr lang="en-AU"/>
          </a:p>
        </p:txBody>
      </p:sp>
      <p:sp>
        <p:nvSpPr>
          <p:cNvPr id="11"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AU" smtClean="0"/>
              <a:t>Click to edit Master text styles</a:t>
            </a:r>
            <a:endParaRPr lang="en-AU"/>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AU" dirty="0" smtClean="0"/>
              <a:t>Click icon to add chart</a:t>
            </a:r>
            <a:endParaRPr lang="en-AU" dirty="0"/>
          </a:p>
        </p:txBody>
      </p:sp>
      <p:sp>
        <p:nvSpPr>
          <p:cNvPr id="6" name="Text Placeholder 5"/>
          <p:cNvSpPr>
            <a:spLocks noGrp="1"/>
          </p:cNvSpPr>
          <p:nvPr>
            <p:ph type="body" sz="quarter" idx="22"/>
          </p:nvPr>
        </p:nvSpPr>
        <p:spPr>
          <a:xfrm>
            <a:off x="4755916" y="1665288"/>
            <a:ext cx="4011847" cy="420687"/>
          </a:xfrm>
        </p:spPr>
        <p:txBody>
          <a:bodyPr/>
          <a:lstStyle/>
          <a:p>
            <a:pPr lvl="0"/>
            <a:r>
              <a:rPr lang="en-AU" noProof="0" smtClean="0"/>
              <a:t>Click to edit Master text styles</a:t>
            </a:r>
            <a:endParaRPr lang="en-AU"/>
          </a:p>
        </p:txBody>
      </p:sp>
      <p:sp>
        <p:nvSpPr>
          <p:cNvPr id="11"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AU" smtClean="0"/>
              <a:t>Click to edit Master text styles</a:t>
            </a:r>
            <a:endParaRPr lang="en-AU"/>
          </a:p>
        </p:txBody>
      </p:sp>
      <p:sp>
        <p:nvSpPr>
          <p:cNvPr id="9" name="Chart Placeholder 2"/>
          <p:cNvSpPr>
            <a:spLocks noGrp="1"/>
          </p:cNvSpPr>
          <p:nvPr>
            <p:ph type="chart" sz="quarter" idx="24"/>
          </p:nvPr>
        </p:nvSpPr>
        <p:spPr>
          <a:xfrm>
            <a:off x="376238" y="2125013"/>
            <a:ext cx="4004297" cy="3996000"/>
          </a:xfrm>
        </p:spPr>
        <p:txBody>
          <a:bodyPr/>
          <a:lstStyle/>
          <a:p>
            <a:r>
              <a:rPr lang="en-AU" dirty="0" smtClean="0"/>
              <a:t>Click icon to add chart</a:t>
            </a:r>
            <a:endParaRPr lang="en-AU" dirty="0"/>
          </a:p>
        </p:txBody>
      </p:sp>
      <p:sp>
        <p:nvSpPr>
          <p:cNvPr id="12" name="Text Placeholder 5"/>
          <p:cNvSpPr>
            <a:spLocks noGrp="1"/>
          </p:cNvSpPr>
          <p:nvPr>
            <p:ph type="body" sz="quarter" idx="25"/>
          </p:nvPr>
        </p:nvSpPr>
        <p:spPr>
          <a:xfrm>
            <a:off x="376237" y="1665288"/>
            <a:ext cx="4004298" cy="420687"/>
          </a:xfrm>
        </p:spPr>
        <p:txBody>
          <a:bodyPr/>
          <a:lstStyle/>
          <a:p>
            <a:pPr lvl="0"/>
            <a:r>
              <a:rPr lang="en-AU" noProof="0" smtClean="0"/>
              <a:t>Click to edit Master text styles</a:t>
            </a:r>
            <a:endParaRPr lang="en-AU"/>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9"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9" name="Text Placeholder 8"/>
          <p:cNvSpPr>
            <a:spLocks noGrp="1"/>
          </p:cNvSpPr>
          <p:nvPr>
            <p:ph type="body" sz="quarter" idx="13" hasCustomPrompt="1"/>
          </p:nvPr>
        </p:nvSpPr>
        <p:spPr>
          <a:xfrm>
            <a:off x="376239" y="651601"/>
            <a:ext cx="8391524"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1"/>
          </a:xfrm>
        </p:spPr>
        <p:txBody>
          <a:bodyPr/>
          <a:lstStyle/>
          <a:p>
            <a:r>
              <a:rPr lang="en-AU" smtClean="0"/>
              <a:t>Click to edit Master title style</a:t>
            </a:r>
            <a:endParaRPr lang="en-AU"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AU" noProof="0" dirty="0" smtClean="0"/>
              <a:t>Click icon to add picture</a:t>
            </a:r>
            <a:endParaRPr lang="en-AU"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AU" noProof="0" dirty="0" smtClean="0"/>
              <a:t>Click icon to add picture</a:t>
            </a:r>
            <a:endParaRPr lang="en-AU"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AU" noProof="0" dirty="0" smtClean="0"/>
              <a:t>Click icon to add picture</a:t>
            </a:r>
            <a:endParaRPr lang="en-AU"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AU" noProof="0" dirty="0" smtClean="0"/>
              <a:t>Click icon to add picture</a:t>
            </a:r>
            <a:endParaRPr lang="en-AU"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3" name="Text Placeholder 8"/>
          <p:cNvSpPr>
            <a:spLocks noGrp="1"/>
          </p:cNvSpPr>
          <p:nvPr>
            <p:ph type="body" sz="quarter" idx="21" hasCustomPrompt="1"/>
          </p:nvPr>
        </p:nvSpPr>
        <p:spPr>
          <a:xfrm>
            <a:off x="376237" y="651601"/>
            <a:ext cx="8391526"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AU" noProof="0" smtClean="0"/>
              <a:t>Click to edit Master title style</a:t>
            </a:r>
            <a:endParaRPr lang="en-AU"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smtClean="0"/>
              <a:t>Click to edit Master subtitle style</a:t>
            </a:r>
            <a:endParaRPr lang="en-AU"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smtClean="0"/>
              <a:t>Click to edit Master text styles</a:t>
            </a:r>
            <a:endParaRPr lang="en-AU"/>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38" y="378001"/>
            <a:ext cx="1640840" cy="664972"/>
          </a:xfrm>
          <a:prstGeom prst="rect">
            <a:avLst/>
          </a:prstGeom>
        </p:spPr>
      </p:pic>
    </p:spTree>
    <p:extLst>
      <p:ext uri="{BB962C8B-B14F-4D97-AF65-F5344CB8AC3E}">
        <p14:creationId xmlns:p14="http://schemas.microsoft.com/office/powerpoint/2010/main" val="40112678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1"/>
          </a:xfrm>
        </p:spPr>
        <p:txBody>
          <a:bodyPr/>
          <a:lstStyle/>
          <a:p>
            <a:r>
              <a:rPr lang="en-AU" noProof="0" smtClean="0"/>
              <a:t>Click to edit Master title style</a:t>
            </a:r>
            <a:endParaRPr lang="en-AU"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AU" dirty="0" smtClean="0"/>
              <a:t>Click icon to add picture</a:t>
            </a:r>
            <a:endParaRPr lang="en-AU"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AU" dirty="0" smtClean="0"/>
              <a:t>Click icon to add picture</a:t>
            </a:r>
            <a:endParaRPr lang="en-AU"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AU" dirty="0" smtClean="0"/>
              <a:t>Click icon to add picture</a:t>
            </a:r>
            <a:endParaRPr lang="en-AU"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AU" dirty="0" smtClean="0"/>
              <a:t>Click icon to add picture</a:t>
            </a:r>
            <a:endParaRPr lang="en-AU"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AU" smtClean="0"/>
              <a:t>Click to edit Master text styles</a:t>
            </a:r>
            <a:endParaRPr lang="en-AU"/>
          </a:p>
          <a:p>
            <a:pPr lvl="1"/>
            <a:r>
              <a:rPr lang="en-AU" smtClean="0"/>
              <a:t>Second level</a:t>
            </a:r>
            <a:endParaRPr lang="en-AU"/>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AU" smtClean="0"/>
              <a:t>Click to edit Master text styles</a:t>
            </a:r>
            <a:endParaRPr lang="en-AU"/>
          </a:p>
          <a:p>
            <a:pPr lvl="1"/>
            <a:r>
              <a:rPr lang="en-AU" smtClean="0"/>
              <a:t>Second level</a:t>
            </a:r>
            <a:endParaRPr lang="en-AU"/>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AU" smtClean="0"/>
              <a:t>Click to edit Master text styles</a:t>
            </a:r>
            <a:endParaRPr lang="en-AU"/>
          </a:p>
          <a:p>
            <a:pPr lvl="1"/>
            <a:r>
              <a:rPr lang="en-AU" smtClean="0"/>
              <a:t>Second level</a:t>
            </a:r>
            <a:endParaRPr lang="en-AU"/>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AU" smtClean="0"/>
              <a:t>Click to edit Master text styles</a:t>
            </a:r>
            <a:endParaRPr lang="en-AU"/>
          </a:p>
          <a:p>
            <a:pPr lvl="1"/>
            <a:r>
              <a:rPr lang="en-AU" smtClean="0"/>
              <a:t>Second level</a:t>
            </a:r>
            <a:endParaRPr lang="en-AU"/>
          </a:p>
        </p:txBody>
      </p:sp>
      <p:sp>
        <p:nvSpPr>
          <p:cNvPr id="17" name="Text Placeholder 8"/>
          <p:cNvSpPr>
            <a:spLocks noGrp="1"/>
          </p:cNvSpPr>
          <p:nvPr>
            <p:ph type="body" sz="quarter" idx="13" hasCustomPrompt="1"/>
          </p:nvPr>
        </p:nvSpPr>
        <p:spPr>
          <a:xfrm>
            <a:off x="376238" y="651601"/>
            <a:ext cx="8371762" cy="364400"/>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smtClean="0"/>
              <a:t>Click to edit Master title style</a:t>
            </a:r>
            <a:endParaRPr lang="en-AU" noProof="0" dirty="0"/>
          </a:p>
        </p:txBody>
      </p:sp>
      <p:sp>
        <p:nvSpPr>
          <p:cNvPr id="4" name="Picture Placeholder 7"/>
          <p:cNvSpPr>
            <a:spLocks noGrp="1"/>
          </p:cNvSpPr>
          <p:nvPr>
            <p:ph type="pic" sz="quarter" idx="13"/>
          </p:nvPr>
        </p:nvSpPr>
        <p:spPr>
          <a:xfrm>
            <a:off x="376238" y="1700213"/>
            <a:ext cx="2771775" cy="1971675"/>
          </a:xfrm>
        </p:spPr>
        <p:txBody>
          <a:bodyPr/>
          <a:lstStyle/>
          <a:p>
            <a:r>
              <a:rPr lang="en-AU" noProof="0" dirty="0" smtClean="0"/>
              <a:t>Click icon to add picture</a:t>
            </a:r>
            <a:endParaRPr lang="en-AU" noProof="0" dirty="0"/>
          </a:p>
        </p:txBody>
      </p:sp>
      <p:sp>
        <p:nvSpPr>
          <p:cNvPr id="5" name="Picture Placeholder 7"/>
          <p:cNvSpPr>
            <a:spLocks noGrp="1"/>
          </p:cNvSpPr>
          <p:nvPr>
            <p:ph type="pic" sz="quarter" idx="14"/>
          </p:nvPr>
        </p:nvSpPr>
        <p:spPr>
          <a:xfrm>
            <a:off x="6004798" y="1700213"/>
            <a:ext cx="2762965" cy="1971675"/>
          </a:xfrm>
        </p:spPr>
        <p:txBody>
          <a:bodyPr/>
          <a:lstStyle/>
          <a:p>
            <a:r>
              <a:rPr lang="en-AU" noProof="0" dirty="0" smtClean="0"/>
              <a:t>Click icon to add picture</a:t>
            </a:r>
            <a:endParaRPr lang="en-AU" noProof="0" dirty="0"/>
          </a:p>
        </p:txBody>
      </p:sp>
      <p:sp>
        <p:nvSpPr>
          <p:cNvPr id="6" name="Picture Placeholder 7"/>
          <p:cNvSpPr>
            <a:spLocks noGrp="1"/>
          </p:cNvSpPr>
          <p:nvPr>
            <p:ph type="pic" sz="quarter" idx="15"/>
          </p:nvPr>
        </p:nvSpPr>
        <p:spPr>
          <a:xfrm>
            <a:off x="3204806" y="1700213"/>
            <a:ext cx="2743200" cy="1971675"/>
          </a:xfrm>
        </p:spPr>
        <p:txBody>
          <a:bodyPr/>
          <a:lstStyle/>
          <a:p>
            <a:r>
              <a:rPr lang="en-AU" noProof="0" dirty="0" smtClean="0"/>
              <a:t>Click icon to add picture</a:t>
            </a:r>
            <a:endParaRPr lang="en-AU"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AU" noProof="0" dirty="0"/>
              <a:t>Click to edit Master text styles</a:t>
            </a:r>
            <a:endParaRPr lang="en-AU"/>
          </a:p>
          <a:p>
            <a:pPr lvl="1"/>
            <a:r>
              <a:rPr lang="en-AU" noProof="0" dirty="0"/>
              <a:t>Second level</a:t>
            </a:r>
            <a:endParaRPr lang="en-AU"/>
          </a:p>
          <a:p>
            <a:pPr lvl="2"/>
            <a:r>
              <a:rPr lang="en-AU" noProof="0" dirty="0"/>
              <a:t>Third level</a:t>
            </a:r>
            <a:endParaRPr lang="en-AU"/>
          </a:p>
          <a:p>
            <a:pPr lvl="3"/>
            <a:r>
              <a:rPr lang="en-AU" noProof="0" dirty="0"/>
              <a:t>Fourth level</a:t>
            </a:r>
            <a:endParaRPr lang="en-AU"/>
          </a:p>
          <a:p>
            <a:pPr lvl="4"/>
            <a:r>
              <a:rPr lang="en-AU" noProof="0" dirty="0"/>
              <a:t>Fifth level</a:t>
            </a:r>
            <a:endParaRPr lang="en-AU"/>
          </a:p>
        </p:txBody>
      </p:sp>
      <p:sp>
        <p:nvSpPr>
          <p:cNvPr id="10" name="Text Placeholder 8"/>
          <p:cNvSpPr>
            <a:spLocks noGrp="1"/>
          </p:cNvSpPr>
          <p:nvPr>
            <p:ph type="body" sz="quarter" idx="18" hasCustomPrompt="1"/>
          </p:nvPr>
        </p:nvSpPr>
        <p:spPr>
          <a:xfrm>
            <a:off x="376238" y="651601"/>
            <a:ext cx="8371762" cy="364400"/>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1" name="Title Placeholder 1"/>
          <p:cNvSpPr>
            <a:spLocks noGrp="1"/>
          </p:cNvSpPr>
          <p:nvPr>
            <p:ph type="title" hasCustomPrompt="1"/>
          </p:nvPr>
        </p:nvSpPr>
        <p:spPr>
          <a:xfrm>
            <a:off x="376237" y="317500"/>
            <a:ext cx="8391525" cy="334102"/>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2" name="Title 1"/>
          <p:cNvSpPr>
            <a:spLocks noGrp="1"/>
          </p:cNvSpPr>
          <p:nvPr>
            <p:ph type="title"/>
          </p:nvPr>
        </p:nvSpPr>
        <p:spPr>
          <a:xfrm>
            <a:off x="376238" y="317502"/>
            <a:ext cx="8391525" cy="334100"/>
          </a:xfrm>
        </p:spPr>
        <p:txBody>
          <a:bodyPr/>
          <a:lstStyle/>
          <a:p>
            <a:r>
              <a:rPr lang="en-AU" noProof="0" smtClean="0"/>
              <a:t>Click to edit Master title style</a:t>
            </a:r>
            <a:endParaRPr lang="en-AU"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dirty="0"/>
          </a:p>
          <a:p>
            <a:endParaRPr lang="en-AU"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noProof="0" dirty="0">
                <a:solidFill>
                  <a:schemeClr val="bg1"/>
                </a:solidFill>
              </a:rPr>
              <a:t>Co-brand</a:t>
            </a:r>
            <a:r>
              <a:rPr lang="en-US" sz="1200" noProof="0" dirty="0">
                <a:solidFill>
                  <a:schemeClr val="bg1"/>
                </a:solidFill>
              </a:rPr>
              <a:t/>
            </a:r>
            <a:br>
              <a:rPr lang="en-US" sz="1200" noProof="0" dirty="0">
                <a:solidFill>
                  <a:schemeClr val="bg1"/>
                </a:solidFill>
              </a:rPr>
            </a:br>
            <a:r>
              <a:rPr lang="en-AU" sz="1200" noProof="0" dirty="0">
                <a:solidFill>
                  <a:schemeClr val="bg1"/>
                </a:solidFill>
              </a:rPr>
              <a:t>Logo</a:t>
            </a:r>
            <a:endParaRPr lang="en-AU" dirty="0"/>
          </a:p>
          <a:p>
            <a:endParaRPr lang="en-AU" noProof="0" dirty="0"/>
          </a:p>
        </p:txBody>
      </p:sp>
      <p:sp>
        <p:nvSpPr>
          <p:cNvPr id="16"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
        <p:nvSpPr>
          <p:cNvPr id="2" name="Title 1"/>
          <p:cNvSpPr>
            <a:spLocks noGrp="1"/>
          </p:cNvSpPr>
          <p:nvPr>
            <p:ph type="title"/>
          </p:nvPr>
        </p:nvSpPr>
        <p:spPr>
          <a:xfrm>
            <a:off x="376238" y="317501"/>
            <a:ext cx="8391525" cy="334100"/>
          </a:xfrm>
        </p:spPr>
        <p:txBody>
          <a:bodyPr/>
          <a:lstStyle/>
          <a:p>
            <a:r>
              <a:rPr lang="en-AU" smtClean="0"/>
              <a:t>Click to edit Master title style</a:t>
            </a:r>
            <a:endParaRPr lang="en-AU"/>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dirty="0">
                <a:solidFill>
                  <a:schemeClr val="bg1"/>
                </a:solidFill>
              </a:rPr>
              <a:t>Co-brand</a:t>
            </a:r>
            <a:r>
              <a:rPr lang="en-US" sz="1200" dirty="0">
                <a:solidFill>
                  <a:schemeClr val="bg1"/>
                </a:solidFill>
              </a:rPr>
              <a:t/>
            </a:r>
            <a:br>
              <a:rPr lang="en-US" sz="1200" dirty="0">
                <a:solidFill>
                  <a:schemeClr val="bg1"/>
                </a:solidFill>
              </a:rPr>
            </a:br>
            <a:r>
              <a:rPr lang="en-AU" sz="1200" dirty="0">
                <a:solidFill>
                  <a:schemeClr val="bg1"/>
                </a:solidFill>
              </a:rPr>
              <a:t>Logo</a:t>
            </a:r>
            <a:endParaRPr lang="en-AU" dirty="0"/>
          </a:p>
          <a:p>
            <a:endParaRPr lang="en-AU"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AU" sz="110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dirty="0">
                <a:solidFill>
                  <a:schemeClr val="bg1"/>
                </a:solidFill>
              </a:rPr>
              <a:t>Co-brand</a:t>
            </a:r>
            <a:r>
              <a:rPr lang="en-US" sz="1200" dirty="0">
                <a:solidFill>
                  <a:schemeClr val="bg1"/>
                </a:solidFill>
              </a:rPr>
              <a:t/>
            </a:r>
            <a:br>
              <a:rPr lang="en-US" sz="1200" dirty="0">
                <a:solidFill>
                  <a:schemeClr val="bg1"/>
                </a:solidFill>
              </a:rPr>
            </a:br>
            <a:r>
              <a:rPr lang="en-AU" sz="1200" dirty="0">
                <a:solidFill>
                  <a:schemeClr val="bg1"/>
                </a:solidFill>
              </a:rPr>
              <a:t>Logo</a:t>
            </a:r>
            <a:endParaRPr lang="en-AU" dirty="0"/>
          </a:p>
          <a:p>
            <a:endParaRPr lang="en-AU"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dirty="0">
                <a:solidFill>
                  <a:schemeClr val="bg1"/>
                </a:solidFill>
              </a:rPr>
              <a:t>Co-brand</a:t>
            </a:r>
            <a:r>
              <a:rPr lang="en-US" sz="1200" dirty="0">
                <a:solidFill>
                  <a:schemeClr val="bg1"/>
                </a:solidFill>
              </a:rPr>
              <a:t/>
            </a:r>
            <a:br>
              <a:rPr lang="en-US" sz="1200" dirty="0">
                <a:solidFill>
                  <a:schemeClr val="bg1"/>
                </a:solidFill>
              </a:rPr>
            </a:br>
            <a:r>
              <a:rPr lang="en-AU" sz="1200" dirty="0">
                <a:solidFill>
                  <a:schemeClr val="bg1"/>
                </a:solidFill>
              </a:rPr>
              <a:t>Logo</a:t>
            </a:r>
            <a:endParaRPr lang="en-AU" dirty="0"/>
          </a:p>
          <a:p>
            <a:endParaRPr lang="en-AU" dirty="0"/>
          </a:p>
        </p:txBody>
      </p:sp>
      <p:sp>
        <p:nvSpPr>
          <p:cNvPr id="16" name="Text Placeholder 8"/>
          <p:cNvSpPr>
            <a:spLocks noGrp="1"/>
          </p:cNvSpPr>
          <p:nvPr>
            <p:ph type="body" sz="quarter" idx="13" hasCustomPrompt="1"/>
          </p:nvPr>
        </p:nvSpPr>
        <p:spPr>
          <a:xfrm>
            <a:off x="376238" y="651601"/>
            <a:ext cx="8398126"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AU" sz="1200" dirty="0">
                <a:solidFill>
                  <a:schemeClr val="bg1"/>
                </a:solidFill>
              </a:rPr>
              <a:t>Co-brand</a:t>
            </a:r>
            <a:r>
              <a:rPr lang="en-US" sz="1200" dirty="0">
                <a:solidFill>
                  <a:schemeClr val="bg1"/>
                </a:solidFill>
              </a:rPr>
              <a:t/>
            </a:r>
            <a:br>
              <a:rPr lang="en-US" sz="1200" dirty="0">
                <a:solidFill>
                  <a:schemeClr val="bg1"/>
                </a:solidFill>
              </a:rPr>
            </a:br>
            <a:r>
              <a:rPr lang="en-AU" sz="1200" dirty="0">
                <a:solidFill>
                  <a:schemeClr val="bg1"/>
                </a:solidFill>
              </a:rPr>
              <a:t>Logo</a:t>
            </a:r>
            <a:endParaRPr lang="en-AU" dirty="0"/>
          </a:p>
          <a:p>
            <a:endParaRPr lang="en-AU"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smtClean="0"/>
              <a:t>Click to edit Master title style</a:t>
            </a:r>
            <a:endParaRPr lang="en-AU"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10" name="Text Placeholder 8"/>
          <p:cNvSpPr>
            <a:spLocks noGrp="1"/>
          </p:cNvSpPr>
          <p:nvPr>
            <p:ph type="body" sz="quarter" idx="13" hasCustomPrompt="1"/>
          </p:nvPr>
        </p:nvSpPr>
        <p:spPr>
          <a:xfrm>
            <a:off x="376238" y="651601"/>
            <a:ext cx="8371762" cy="364400"/>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AU" noProof="0" smtClean="0"/>
              <a:t>Click to edit Master title style</a:t>
            </a:r>
            <a:endParaRPr lang="en-AU"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8" name="Text Placeholder 8"/>
          <p:cNvSpPr>
            <a:spLocks noGrp="1"/>
          </p:cNvSpPr>
          <p:nvPr>
            <p:ph type="body" sz="quarter" idx="13" hasCustomPrompt="1"/>
          </p:nvPr>
        </p:nvSpPr>
        <p:spPr>
          <a:xfrm>
            <a:off x="376237" y="651600"/>
            <a:ext cx="8391525" cy="371085"/>
          </a:xfrm>
          <a:prstGeom prst="rect">
            <a:avLst/>
          </a:prstGeom>
        </p:spPr>
        <p:txBody>
          <a:bodyPr lIns="0" tIns="0" rIns="0" bIns="0">
            <a:noAutofit/>
          </a:bodyPr>
          <a:lstStyle>
            <a:lvl1pPr marL="0" indent="0">
              <a:buNone/>
              <a:defRPr sz="2000" b="0">
                <a:solidFill>
                  <a:srgbClr val="575757"/>
                </a:solidFill>
              </a:defRPr>
            </a:lvl1pPr>
          </a:lstStyle>
          <a:p>
            <a:pPr lvl="0"/>
            <a:r>
              <a:rPr lang="en-AU" noProof="0" dirty="0"/>
              <a:t>Click to add subtitle</a:t>
            </a:r>
            <a:endParaRPr lang="en-AU"/>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AU" noProof="0" smtClean="0"/>
              <a:t>Click to edit Master title style</a:t>
            </a:r>
            <a:endParaRPr lang="en-AU"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smtClean="0"/>
              <a:t>Click to edit Master text styles</a:t>
            </a:r>
            <a:endParaRPr lang="en-AU"/>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AU" sz="900" noProof="0" dirty="0"/>
              <a:t>Insert sponsorship mark here</a:t>
            </a:r>
            <a:endParaRPr lang="en-AU"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AU" noProof="0" dirty="0"/>
              <a:t>Click to edit Master text styles</a:t>
            </a:r>
            <a:endParaRPr lang="en-AU"/>
          </a:p>
        </p:txBody>
      </p:sp>
      <p:sp>
        <p:nvSpPr>
          <p:cNvPr id="20" name="LEG_Business"/>
          <p:cNvSpPr>
            <a:spLocks/>
          </p:cNvSpPr>
          <p:nvPr userDrawn="1"/>
        </p:nvSpPr>
        <p:spPr bwMode="auto">
          <a:xfrm>
            <a:off x="378860" y="3429000"/>
            <a:ext cx="6396703" cy="2952750"/>
          </a:xfrm>
          <a:prstGeom prst="rect">
            <a:avLst/>
          </a:prstGeom>
          <a:noFill/>
          <a:ln w="9525">
            <a:noFill/>
            <a:miter lim="800000"/>
            <a:headEnd/>
            <a:tailEnd/>
          </a:ln>
        </p:spPr>
        <p:txBody>
          <a:bodyPr lIns="0" tIns="0" rIns="0" bIns="0" anchor="b"/>
          <a:lstStyle/>
          <a:p>
            <a:pPr defTabSz="1019175">
              <a:spcBef>
                <a:spcPts val="0"/>
              </a:spcBef>
              <a:spcAft>
                <a:spcPts val="0"/>
              </a:spcAft>
              <a:buClr>
                <a:schemeClr val="tx1"/>
              </a:buClr>
              <a:buSzPct val="80000"/>
              <a:buFont typeface="Wingdings" pitchFamily="2" charset="2"/>
              <a:buNone/>
            </a:pPr>
            <a:r>
              <a:rPr lang="en-AU" sz="900" noProof="1">
                <a:solidFill>
                  <a:schemeClr val="bg1"/>
                </a:solidFill>
              </a:rPr>
              <a:t>Deloitte refers to one or more of Deloitte Touche Tohmatsu Limited (“DTTL”), its global network of member firms, and their related entities. DTTL (also referred to as “Deloitte Global”) and each of its member firms and their affiliated entities are legally separate and independent entities. DTTL does not provide services to clients. Please see www.deloitte.com/about to learn more.
Deloitte is a leading global provider of audit and assurance, consulting, financial advisory, risk advisory, tax and related services. Our network of member firms in more than 150 countries and territories serves four out of five Fortune Global 500®companies. Learn how Deloitte’s approximately 286,000 people make an impact that matters at www.deloitte.com.
Deloitte Asia Pacific 
Deloitte Asia Pacific Limited is a company limited by guarantee and a member firm of DTTL. Members of Deloitte Asia Pacific Limited and their related entities provide services in Australia, Brunei Darussalam, Cambodia, East Timor, Federated States of Micronesia, Guam, Indonesia, Japan, Laos, Malaysia, Mongolia, Myanmar, New Zealand, Palau, Papua New Guinea, Singapore, Thailand, The Marshall Islands, The Northern Mariana Islands, The People’s Republic of China (incl. Hong Kong SAR and Macau SAR), The Philippines and Vietnam, in each of which operations are conducted by separate and independent legal entities.
Deloitte Australia
In Australia, the Deloitte Network member is the Australian partnership of Deloitte Touche Tohmatsu. As one of Australia’s leading professional services firms. Deloitte Touche Tohmatsu and its affiliates provide audit, tax, consulting, and financial advisory services through approximately 8000 people across the country. Focused on the creation of value and growth, and known as an employer of choice for innovative human resources programs, we are dedicated to helping our clients and our people excel. For more information, please visit our web site at https://www2.deloitte.com/au/en.html.
Liability limited by a scheme approved under Professional Standards Legislation.
Member of Deloitte Asia Pacific Limited and the Deloitte Network.
©2019 Deloitte Private. Deloitte Touche Tohmatsu
</a:t>
            </a:r>
          </a:p>
        </p:txBody>
      </p:sp>
      <p:pic>
        <p:nvPicPr>
          <p:cNvPr id="6" name="Picture 5" descr="Deloitte Private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278" y="348196"/>
            <a:ext cx="1914525" cy="779780"/>
          </a:xfrm>
          <a:prstGeom prst="rect">
            <a:avLst/>
          </a:prstGeom>
          <a:noFill/>
          <a:ln>
            <a:noFill/>
          </a:ln>
        </p:spPr>
      </p:pic>
    </p:spTree>
    <p:extLst>
      <p:ext uri="{BB962C8B-B14F-4D97-AF65-F5344CB8AC3E}">
        <p14:creationId xmlns:p14="http://schemas.microsoft.com/office/powerpoint/2010/main" val="1707395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AU" noProof="0" smtClean="0"/>
              <a:t>Click to edit Master text styles</a:t>
            </a:r>
            <a:endParaRPr lang="en-AU"/>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64643" y="374650"/>
            <a:ext cx="2103120" cy="1027760"/>
          </a:xfrm>
        </p:spPr>
        <p:txBody>
          <a:bodyPr>
            <a:normAutofit/>
          </a:bodyPr>
          <a:lstStyle>
            <a:lvl1pPr>
              <a:spcBef>
                <a:spcPts val="185"/>
              </a:spcBef>
              <a:defRPr sz="1000">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AU" smtClean="0"/>
              <a:t>Click to edit Master text styles</a:t>
            </a:r>
            <a:endParaRPr lang="en-AU"/>
          </a:p>
        </p:txBody>
      </p:sp>
      <p:sp>
        <p:nvSpPr>
          <p:cNvPr id="7" name="Text Placeholder 6"/>
          <p:cNvSpPr>
            <a:spLocks noGrp="1"/>
          </p:cNvSpPr>
          <p:nvPr>
            <p:ph type="body" sz="quarter" idx="11"/>
          </p:nvPr>
        </p:nvSpPr>
        <p:spPr>
          <a:xfrm>
            <a:off x="376239" y="1665297"/>
            <a:ext cx="2092642" cy="4691752"/>
          </a:xfrm>
        </p:spPr>
        <p:txBody>
          <a:bodyPr>
            <a:normAutofit/>
          </a:bodyPr>
          <a:lstStyle>
            <a:lvl1pPr>
              <a:spcBef>
                <a:spcPts val="0"/>
              </a:spcBef>
              <a:spcAft>
                <a:spcPts val="554"/>
              </a:spcAft>
              <a:defRPr sz="1000"/>
            </a:lvl1pPr>
            <a:lvl2pPr>
              <a:spcBef>
                <a:spcPts val="277"/>
              </a:spcBef>
              <a:defRPr/>
            </a:lvl2pPr>
            <a:lvl3pPr>
              <a:spcBef>
                <a:spcPts val="277"/>
              </a:spcBef>
              <a:defRPr/>
            </a:lvl3pPr>
            <a:lvl4pPr>
              <a:spcBef>
                <a:spcPts val="277"/>
              </a:spcBef>
              <a:defRPr/>
            </a:lvl4pPr>
            <a:lvl5pPr>
              <a:spcBef>
                <a:spcPts val="277"/>
              </a:spcBef>
              <a:defRPr/>
            </a:lvl5pPr>
          </a:lstStyle>
          <a:p>
            <a:pPr lvl="0"/>
            <a:r>
              <a:rPr lang="en-AU" smtClean="0"/>
              <a:t>Click to edit Master text styles</a:t>
            </a:r>
            <a:endParaRPr lang="en-AU"/>
          </a:p>
        </p:txBody>
      </p:sp>
      <p:sp>
        <p:nvSpPr>
          <p:cNvPr id="9" name="Text Placeholder 8"/>
          <p:cNvSpPr>
            <a:spLocks noGrp="1"/>
          </p:cNvSpPr>
          <p:nvPr>
            <p:ph type="body" sz="quarter" idx="12"/>
          </p:nvPr>
        </p:nvSpPr>
        <p:spPr>
          <a:xfrm>
            <a:off x="2835276" y="1665288"/>
            <a:ext cx="5914537" cy="4692650"/>
          </a:xfrm>
        </p:spPr>
        <p:txBody>
          <a:bodyPr>
            <a:normAutofit/>
          </a:bodyPr>
          <a:lstStyle>
            <a:lvl1pPr>
              <a:spcBef>
                <a:spcPts val="1662"/>
              </a:spcBef>
              <a:defRPr sz="1000"/>
            </a:lvl1pPr>
            <a:lvl2pPr>
              <a:defRPr sz="1000"/>
            </a:lvl2pPr>
            <a:lvl3pPr>
              <a:defRPr sz="1000"/>
            </a:lvl3pPr>
            <a:lvl4pPr>
              <a:defRPr sz="1000"/>
            </a:lvl4pPr>
            <a:lvl5pPr>
              <a:defRPr sz="1000"/>
            </a:lvl5p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38" y="378001"/>
            <a:ext cx="1640840" cy="664972"/>
          </a:xfrm>
          <a:prstGeom prst="rect">
            <a:avLst/>
          </a:prstGeom>
        </p:spPr>
      </p:pic>
    </p:spTree>
    <p:extLst>
      <p:ext uri="{BB962C8B-B14F-4D97-AF65-F5344CB8AC3E}">
        <p14:creationId xmlns:p14="http://schemas.microsoft.com/office/powerpoint/2010/main" val="228412012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AU" dirty="0"/>
              <a:t>Click to add title</a:t>
            </a:r>
            <a:endParaRPr lang="en-AU"/>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AU" noProof="0" dirty="0"/>
              <a:t>Click to add title</a:t>
            </a:r>
            <a:endParaRPr lang="en-AU"/>
          </a:p>
        </p:txBody>
      </p:sp>
      <p:sp>
        <p:nvSpPr>
          <p:cNvPr id="5" name="Picture Placeholder 9"/>
          <p:cNvSpPr>
            <a:spLocks noGrp="1"/>
          </p:cNvSpPr>
          <p:nvPr>
            <p:ph type="pic" sz="quarter" idx="15"/>
          </p:nvPr>
        </p:nvSpPr>
        <p:spPr>
          <a:xfrm>
            <a:off x="4087763" y="1701801"/>
            <a:ext cx="4680000" cy="4679950"/>
          </a:xfrm>
        </p:spPr>
        <p:txBody>
          <a:bodyPr/>
          <a:lstStyle/>
          <a:p>
            <a:r>
              <a:rPr lang="en-AU" noProof="0" dirty="0" smtClean="0"/>
              <a:t>Click icon to add picture</a:t>
            </a:r>
            <a:endParaRPr lang="en-AU"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AU" smtClean="0"/>
              <a:t>Click to edit Master title style</a:t>
            </a:r>
            <a:endParaRPr lang="en-AU"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1"/>
            <a:ext cx="8371762" cy="364400"/>
          </a:xfrm>
          <a:prstGeom prst="rect">
            <a:avLst/>
          </a:prstGeom>
        </p:spPr>
        <p:txBody>
          <a:bodyPr lIns="0" tIns="0" rIns="0" bIns="0">
            <a:noAutofit/>
          </a:bodyPr>
          <a:lstStyle>
            <a:lvl1pPr marL="0" indent="0">
              <a:buNone/>
              <a:defRPr sz="2000" b="0">
                <a:solidFill>
                  <a:srgbClr val="575757"/>
                </a:solidFill>
              </a:defRPr>
            </a:lvl1pPr>
          </a:lstStyle>
          <a:p>
            <a:pPr lvl="0"/>
            <a:r>
              <a:rPr lang="en-AU" dirty="0"/>
              <a:t>Click to add subtitle</a:t>
            </a:r>
            <a:endParaRPr lang="en-AU"/>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AU" noProof="0" smtClean="0"/>
              <a:t>Click to edit Master title style</a:t>
            </a:r>
            <a:endParaRPr lang="en-AU"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rmAutofit/>
          </a:bodyPr>
          <a:lstStyle/>
          <a:p>
            <a:pPr lvl="0"/>
            <a:r>
              <a:rPr lang="en-AU" smtClean="0"/>
              <a:t>Click to edit Master text styles</a:t>
            </a:r>
            <a:endParaRPr lang="en-AU"/>
          </a:p>
          <a:p>
            <a:pPr lvl="1"/>
            <a:r>
              <a:rPr lang="en-AU" smtClean="0"/>
              <a:t>Second level</a:t>
            </a:r>
            <a:endParaRPr lang="en-AU"/>
          </a:p>
          <a:p>
            <a:pPr lvl="2"/>
            <a:r>
              <a:rPr lang="en-AU" smtClean="0"/>
              <a:t>Third level</a:t>
            </a:r>
            <a:endParaRPr lang="en-AU"/>
          </a:p>
          <a:p>
            <a:pPr lvl="3"/>
            <a:r>
              <a:rPr lang="en-AU" smtClean="0"/>
              <a:t>Fourth level</a:t>
            </a:r>
            <a:endParaRPr lang="en-AU"/>
          </a:p>
          <a:p>
            <a:pPr lvl="4"/>
            <a:r>
              <a:rPr lang="en-AU" smtClean="0"/>
              <a:t>Fifth level</a:t>
            </a:r>
            <a:endParaRPr lang="en-AU"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3"/>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0"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292099"/>
          </a:xfrm>
          <a:prstGeom prst="rect">
            <a:avLst/>
          </a:prstGeom>
        </p:spPr>
        <p:txBody>
          <a:bodyPr vert="horz" lIns="0" tIns="0" rIns="0" bIns="0" rtlCol="0" anchor="t" anchorCtr="0">
            <a:noAutofit/>
          </a:bodyPr>
          <a:lstStyle/>
          <a:p>
            <a:r>
              <a:rPr lang="en-AU" noProof="0" smtClean="0"/>
              <a:t>Click to edit Master title style</a:t>
            </a:r>
            <a:endParaRPr lang="en-AU" noProof="0" dirty="0"/>
          </a:p>
        </p:txBody>
      </p:sp>
      <p:sp>
        <p:nvSpPr>
          <p:cNvPr id="18" name="TextBox 17"/>
          <p:cNvSpPr txBox="1"/>
          <p:nvPr userDrawn="1"/>
        </p:nvSpPr>
        <p:spPr>
          <a:xfrm>
            <a:off x="376237" y="6477000"/>
            <a:ext cx="4016376" cy="215444"/>
          </a:xfrm>
          <a:prstGeom prst="rect">
            <a:avLst/>
          </a:prstGeom>
          <a:noFill/>
        </p:spPr>
        <p:txBody>
          <a:bodyPr wrap="square" lIns="0" tIns="0" rIns="0" bIns="0" rtlCol="0">
            <a:spAutoFit/>
          </a:bodyPr>
          <a:lstStyle/>
          <a:p>
            <a:pPr marL="0" indent="0">
              <a:spcBef>
                <a:spcPts val="600"/>
              </a:spcBef>
              <a:buSzPct val="100000"/>
              <a:buFont typeface="Arial"/>
              <a:buNone/>
            </a:pPr>
            <a:r>
              <a:rPr lang="en-AU" sz="1400" dirty="0" smtClean="0">
                <a:solidFill>
                  <a:schemeClr val="bg1"/>
                </a:solidFill>
              </a:rPr>
              <a:t>Deloitte</a:t>
            </a:r>
            <a:r>
              <a:rPr lang="en-AU" sz="1400" baseline="0" dirty="0" smtClean="0">
                <a:solidFill>
                  <a:schemeClr val="bg1"/>
                </a:solidFill>
              </a:rPr>
              <a:t> Private</a:t>
            </a:r>
            <a:endParaRPr lang="en-AU" sz="1400" dirty="0">
              <a:solidFill>
                <a:schemeClr val="bg1"/>
              </a:solidFill>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AU" noProof="0" smtClean="0"/>
              <a:t>Click to edit Master text styles</a:t>
            </a:r>
            <a:endParaRPr lang="en-AU"/>
          </a:p>
          <a:p>
            <a:pPr lvl="1"/>
            <a:r>
              <a:rPr lang="en-AU" noProof="0" smtClean="0"/>
              <a:t>Second level</a:t>
            </a:r>
            <a:endParaRPr lang="en-AU"/>
          </a:p>
          <a:p>
            <a:pPr lvl="2"/>
            <a:r>
              <a:rPr lang="en-AU" noProof="0" smtClean="0"/>
              <a:t>Third level</a:t>
            </a:r>
            <a:endParaRPr lang="en-AU"/>
          </a:p>
          <a:p>
            <a:pPr lvl="3"/>
            <a:r>
              <a:rPr lang="en-AU" noProof="0" smtClean="0"/>
              <a:t>Fourth level</a:t>
            </a:r>
            <a:endParaRPr lang="en-AU"/>
          </a:p>
          <a:p>
            <a:pPr lvl="4"/>
            <a:r>
              <a:rPr lang="en-AU" noProof="0" smtClean="0"/>
              <a:t>Fifth level</a:t>
            </a:r>
            <a:endParaRPr lang="en-AU"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AU" sz="650" noProof="0" smtClean="0">
                <a:solidFill>
                  <a:schemeClr val="tx1"/>
                </a:solidFill>
              </a:rPr>
              <a:pPr marL="0" indent="0" algn="r">
                <a:spcBef>
                  <a:spcPts val="600"/>
                </a:spcBef>
                <a:buSzPct val="100000"/>
                <a:buFont typeface="Arial"/>
                <a:buNone/>
              </a:pPr>
              <a:t>‹#›</a:t>
            </a:fld>
            <a:endParaRPr lang="en-AU"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55" r:id="rId2"/>
    <p:sldLayoutId id="2147483713" r:id="rId3"/>
    <p:sldLayoutId id="2147483753" r:id="rId4"/>
    <p:sldLayoutId id="2147483754" r:id="rId5"/>
    <p:sldLayoutId id="2147483679" r:id="rId6"/>
    <p:sldLayoutId id="2147483712" r:id="rId7"/>
    <p:sldLayoutId id="2147483678" r:id="rId8"/>
    <p:sldLayoutId id="2147483681" r:id="rId9"/>
    <p:sldLayoutId id="2147483735" r:id="rId10"/>
    <p:sldLayoutId id="2147483699" r:id="rId11"/>
    <p:sldLayoutId id="2147483714" r:id="rId12"/>
    <p:sldLayoutId id="2147483697" r:id="rId13"/>
    <p:sldLayoutId id="2147483715" r:id="rId14"/>
    <p:sldLayoutId id="2147483716" r:id="rId15"/>
    <p:sldLayoutId id="2147483717" r:id="rId16"/>
    <p:sldLayoutId id="2147483718" r:id="rId17"/>
    <p:sldLayoutId id="2147483728" r:id="rId18"/>
    <p:sldLayoutId id="2147483720" r:id="rId19"/>
    <p:sldLayoutId id="2147483721" r:id="rId20"/>
    <p:sldLayoutId id="2147483722" r:id="rId21"/>
    <p:sldLayoutId id="2147483695" r:id="rId22"/>
    <p:sldLayoutId id="2147483751" r:id="rId23"/>
    <p:sldLayoutId id="2147483724" r:id="rId24"/>
    <p:sldLayoutId id="2147483725" r:id="rId25"/>
    <p:sldLayoutId id="2147483726" r:id="rId26"/>
    <p:sldLayoutId id="2147483698" r:id="rId27"/>
    <p:sldLayoutId id="2147483752" r:id="rId28"/>
    <p:sldLayoutId id="2147483696" r:id="rId29"/>
    <p:sldLayoutId id="2147483756" r:id="rId30"/>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0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0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6237" y="5969546"/>
            <a:ext cx="5467213" cy="505645"/>
          </a:xfrm>
        </p:spPr>
        <p:txBody>
          <a:bodyPr/>
          <a:lstStyle/>
          <a:p>
            <a:r>
              <a:rPr lang="en-AU" sz="1600" dirty="0" smtClean="0">
                <a:solidFill>
                  <a:schemeClr val="bg1"/>
                </a:solidFill>
                <a:latin typeface="Segoe UI Light" panose="020B0502040204020203" pitchFamily="34" charset="0"/>
                <a:cs typeface="Segoe UI Light" panose="020B0502040204020203" pitchFamily="34" charset="0"/>
              </a:rPr>
              <a:t>Sustainability of small to medium sized arts and cultural organisations in Queensland</a:t>
            </a:r>
          </a:p>
          <a:p>
            <a:endParaRPr lang="en-AU" sz="1000" b="0" dirty="0" smtClean="0">
              <a:solidFill>
                <a:schemeClr val="bg1"/>
              </a:solidFill>
              <a:latin typeface="Segoe UI Light" panose="020B0502040204020203" pitchFamily="34" charset="0"/>
              <a:cs typeface="Segoe UI Light" panose="020B0502040204020203" pitchFamily="34" charset="0"/>
            </a:endParaRPr>
          </a:p>
          <a:p>
            <a:pPr lvl="1"/>
            <a:r>
              <a:rPr lang="en-AU" b="1" dirty="0" smtClean="0">
                <a:solidFill>
                  <a:schemeClr val="bg1"/>
                </a:solidFill>
                <a:latin typeface="Segoe UI Light" panose="020B0502040204020203" pitchFamily="34" charset="0"/>
                <a:cs typeface="Segoe UI Light" panose="020B0502040204020203" pitchFamily="34" charset="0"/>
              </a:rPr>
              <a:t>Arts Queensland</a:t>
            </a:r>
            <a:endParaRPr lang="en-AU" b="1" dirty="0">
              <a:solidFill>
                <a:schemeClr val="bg1"/>
              </a:solidFill>
              <a:latin typeface="Segoe UI Light" panose="020B0502040204020203" pitchFamily="34" charset="0"/>
              <a:cs typeface="Segoe UI Light" panose="020B0502040204020203" pitchFamily="34" charset="0"/>
            </a:endParaRPr>
          </a:p>
        </p:txBody>
      </p:sp>
      <p:sp>
        <p:nvSpPr>
          <p:cNvPr id="5" name="Text Placeholder 4"/>
          <p:cNvSpPr>
            <a:spLocks noGrp="1"/>
          </p:cNvSpPr>
          <p:nvPr>
            <p:ph type="body" sz="quarter" idx="10"/>
          </p:nvPr>
        </p:nvSpPr>
        <p:spPr>
          <a:xfrm>
            <a:off x="376237" y="6559550"/>
            <a:ext cx="4195762" cy="298450"/>
          </a:xfrm>
          <a:noFill/>
        </p:spPr>
        <p:txBody>
          <a:bodyPr/>
          <a:lstStyle/>
          <a:p>
            <a:r>
              <a:rPr lang="en-AU" sz="1100" b="1" noProof="0" dirty="0" smtClean="0">
                <a:solidFill>
                  <a:schemeClr val="bg1"/>
                </a:solidFill>
                <a:latin typeface="Segoe UI Light" panose="020B0502040204020203" pitchFamily="34" charset="0"/>
                <a:cs typeface="Segoe UI Light" panose="020B0502040204020203" pitchFamily="34" charset="0"/>
              </a:rPr>
              <a:t>April 2019</a:t>
            </a:r>
            <a:endParaRPr lang="en-AU" sz="1100" b="1" dirty="0">
              <a:solidFill>
                <a:schemeClr val="bg1"/>
              </a:solidFill>
              <a:latin typeface="Segoe UI Light" panose="020B0502040204020203" pitchFamily="34" charset="0"/>
              <a:cs typeface="Segoe UI Light" panose="020B0502040204020203" pitchFamily="34" charset="0"/>
            </a:endParaRPr>
          </a:p>
        </p:txBody>
      </p:sp>
      <p:pic>
        <p:nvPicPr>
          <p:cNvPr id="6" name="Picture Placeholder 2"/>
          <p:cNvPicPr>
            <a:picLocks noGrp="1" noChangeAspect="1"/>
          </p:cNvPicPr>
          <p:nvPr>
            <p:ph type="pic" sz="quarter" idx="11"/>
            <p:custDataLst>
              <p:tags r:id="rId2"/>
            </p:custDataLst>
          </p:nvPr>
        </p:nvPicPr>
        <p:blipFill rotWithShape="1">
          <a:blip r:embed="rId5">
            <a:extLst>
              <a:ext uri="{28A0092B-C50C-407E-A947-70E740481C1C}">
                <a14:useLocalDpi xmlns:a14="http://schemas.microsoft.com/office/drawing/2010/main" val="0"/>
              </a:ext>
            </a:extLst>
          </a:blip>
          <a:srcRect/>
          <a:stretch/>
        </p:blipFill>
        <p:spPr>
          <a:xfrm>
            <a:off x="1480125" y="0"/>
            <a:ext cx="6183748" cy="6183748"/>
          </a:xfrm>
        </p:spPr>
      </p:pic>
    </p:spTree>
    <p:custDataLst>
      <p:tags r:id="rId1"/>
    </p:custDataLst>
    <p:extLst>
      <p:ext uri="{BB962C8B-B14F-4D97-AF65-F5344CB8AC3E}">
        <p14:creationId xmlns:p14="http://schemas.microsoft.com/office/powerpoint/2010/main" val="8619572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1"/>
            <a:ext cx="8391525" cy="698500"/>
          </a:xfrm>
        </p:spPr>
        <p:txBody>
          <a:bodyPr/>
          <a:lstStyle/>
          <a:p>
            <a:r>
              <a:rPr lang="en-AU" sz="1800" b="1" dirty="0" smtClean="0">
                <a:solidFill>
                  <a:schemeClr val="bg1"/>
                </a:solidFill>
                <a:cs typeface="Segoe UI Light" panose="020B0502040204020203" pitchFamily="34" charset="0"/>
              </a:rPr>
              <a:t>Purpose of the report</a:t>
            </a:r>
            <a:endParaRPr lang="en-AU" sz="1800" dirty="0"/>
          </a:p>
        </p:txBody>
      </p:sp>
      <p:pic>
        <p:nvPicPr>
          <p:cNvPr id="3" name="Picture 2"/>
          <p:cNvPicPr>
            <a:picLocks noChangeAspect="1"/>
          </p:cNvPicPr>
          <p:nvPr/>
        </p:nvPicPr>
        <p:blipFill>
          <a:blip r:embed="rId2"/>
          <a:stretch>
            <a:fillRect/>
          </a:stretch>
        </p:blipFill>
        <p:spPr>
          <a:xfrm>
            <a:off x="8064927" y="6361670"/>
            <a:ext cx="885935" cy="360000"/>
          </a:xfrm>
          <a:prstGeom prst="rect">
            <a:avLst/>
          </a:prstGeom>
        </p:spPr>
      </p:pic>
      <p:sp>
        <p:nvSpPr>
          <p:cNvPr id="4" name="TextBox 3"/>
          <p:cNvSpPr txBox="1"/>
          <p:nvPr/>
        </p:nvSpPr>
        <p:spPr>
          <a:xfrm>
            <a:off x="376236" y="801900"/>
            <a:ext cx="8391525" cy="1585049"/>
          </a:xfrm>
          <a:prstGeom prst="rect">
            <a:avLst/>
          </a:prstGeom>
          <a:noFill/>
        </p:spPr>
        <p:txBody>
          <a:bodyPr wrap="square" lIns="0" tIns="0" rIns="0" bIns="0" rtlCol="0">
            <a:spAutoFit/>
          </a:bodyPr>
          <a:lstStyle/>
          <a:p>
            <a:pPr>
              <a:spcBef>
                <a:spcPts val="600"/>
              </a:spcBef>
              <a:buSzPct val="100000"/>
            </a:pPr>
            <a:r>
              <a:rPr lang="en-AU" sz="1000" b="1" dirty="0">
                <a:solidFill>
                  <a:srgbClr val="92D050"/>
                </a:solidFill>
              </a:rPr>
              <a:t>Purpose</a:t>
            </a:r>
          </a:p>
          <a:p>
            <a:pPr>
              <a:spcBef>
                <a:spcPts val="600"/>
              </a:spcBef>
              <a:buSzPct val="100000"/>
            </a:pPr>
            <a:r>
              <a:rPr lang="en-AU" sz="900" b="1" dirty="0" smtClean="0">
                <a:solidFill>
                  <a:schemeClr val="bg1"/>
                </a:solidFill>
              </a:rPr>
              <a:t>The purpose of our report was to identify the key challenges and opportunities facing organisations when delivering on their strategic and operational plans. The report prepared for AQ provided insight into our sample size including 10 organisations; five </a:t>
            </a:r>
            <a:r>
              <a:rPr lang="en-AU" sz="900" b="1" smtClean="0">
                <a:solidFill>
                  <a:schemeClr val="bg1"/>
                </a:solidFill>
              </a:rPr>
              <a:t>government </a:t>
            </a:r>
            <a:r>
              <a:rPr lang="en-AU" sz="900" b="1" smtClean="0">
                <a:solidFill>
                  <a:schemeClr val="bg1"/>
                </a:solidFill>
              </a:rPr>
              <a:t>core funded </a:t>
            </a:r>
            <a:r>
              <a:rPr lang="en-AU" sz="900" b="1" dirty="0" smtClean="0">
                <a:solidFill>
                  <a:schemeClr val="bg1"/>
                </a:solidFill>
              </a:rPr>
              <a:t>and five non-funded organisations.</a:t>
            </a:r>
          </a:p>
          <a:p>
            <a:pPr>
              <a:spcBef>
                <a:spcPts val="600"/>
              </a:spcBef>
              <a:buSzPct val="100000"/>
            </a:pPr>
            <a:r>
              <a:rPr lang="en-AU" sz="1000" b="1" dirty="0" smtClean="0">
                <a:solidFill>
                  <a:srgbClr val="92D050"/>
                </a:solidFill>
              </a:rPr>
              <a:t>Summary of assessments</a:t>
            </a:r>
          </a:p>
          <a:p>
            <a:pPr>
              <a:spcBef>
                <a:spcPts val="600"/>
              </a:spcBef>
              <a:buSzPct val="100000"/>
            </a:pPr>
            <a:r>
              <a:rPr lang="en-AU" sz="900" b="1" dirty="0" smtClean="0">
                <a:solidFill>
                  <a:schemeClr val="bg1"/>
                </a:solidFill>
              </a:rPr>
              <a:t>In </a:t>
            </a:r>
            <a:r>
              <a:rPr lang="en-AU" sz="900" b="1" dirty="0">
                <a:solidFill>
                  <a:schemeClr val="bg1"/>
                </a:solidFill>
              </a:rPr>
              <a:t>order to complete this, we have performed a business health check to assess sustainability within the small to medium sized Queensland arts and cultural sector.</a:t>
            </a:r>
          </a:p>
          <a:p>
            <a:pPr>
              <a:spcBef>
                <a:spcPts val="600"/>
              </a:spcBef>
              <a:buSzPct val="100000"/>
            </a:pPr>
            <a:r>
              <a:rPr lang="en-AU" sz="900" b="1" dirty="0">
                <a:solidFill>
                  <a:schemeClr val="bg1"/>
                </a:solidFill>
              </a:rPr>
              <a:t>The business health check was completed using survey data and conducting structured interviews with each of the selected organisations. </a:t>
            </a:r>
            <a:endParaRPr lang="en-AU" sz="900" b="1" strike="sngStrike" dirty="0">
              <a:solidFill>
                <a:schemeClr val="bg1"/>
              </a:solidFill>
            </a:endParaRPr>
          </a:p>
        </p:txBody>
      </p:sp>
      <p:pic>
        <p:nvPicPr>
          <p:cNvPr id="5" name="Picture 4"/>
          <p:cNvPicPr>
            <a:picLocks noChangeAspect="1"/>
          </p:cNvPicPr>
          <p:nvPr/>
        </p:nvPicPr>
        <p:blipFill>
          <a:blip r:embed="rId3"/>
          <a:stretch>
            <a:fillRect/>
          </a:stretch>
        </p:blipFill>
        <p:spPr>
          <a:xfrm>
            <a:off x="390165" y="2497016"/>
            <a:ext cx="8377596" cy="3756524"/>
          </a:xfrm>
          <a:prstGeom prst="rect">
            <a:avLst/>
          </a:prstGeom>
        </p:spPr>
      </p:pic>
    </p:spTree>
    <p:extLst>
      <p:ext uri="{BB962C8B-B14F-4D97-AF65-F5344CB8AC3E}">
        <p14:creationId xmlns:p14="http://schemas.microsoft.com/office/powerpoint/2010/main" val="32524390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312978" y="1419210"/>
            <a:ext cx="8518045" cy="4019580"/>
            <a:chOff x="448033" y="891287"/>
            <a:chExt cx="8518045" cy="4019580"/>
          </a:xfrm>
        </p:grpSpPr>
        <p:sp>
          <p:nvSpPr>
            <p:cNvPr id="4" name="TextBox 3"/>
            <p:cNvSpPr txBox="1">
              <a:spLocks/>
            </p:cNvSpPr>
            <p:nvPr/>
          </p:nvSpPr>
          <p:spPr>
            <a:xfrm>
              <a:off x="2382837" y="1116909"/>
              <a:ext cx="2272724" cy="1077218"/>
            </a:xfrm>
            <a:prstGeom prst="rect">
              <a:avLst/>
            </a:prstGeom>
            <a:noFill/>
          </p:spPr>
          <p:txBody>
            <a:bodyPr wrap="square" lIns="0" tIns="0" rIns="0" bIns="0" rtlCol="0">
              <a:noAutofit/>
            </a:bodyPr>
            <a:lstStyle/>
            <a:p>
              <a:r>
                <a:rPr lang="en-GB" sz="1100" b="1" dirty="0">
                  <a:solidFill>
                    <a:schemeClr val="accent3"/>
                  </a:solidFill>
                </a:rPr>
                <a:t>Financial</a:t>
              </a:r>
            </a:p>
            <a:p>
              <a:r>
                <a:rPr lang="en-GB" sz="1100" dirty="0">
                  <a:solidFill>
                    <a:schemeClr val="bg1"/>
                  </a:solidFill>
                </a:rPr>
                <a:t>Level of reserves	   </a:t>
              </a:r>
            </a:p>
            <a:p>
              <a:r>
                <a:rPr lang="en-GB" sz="1100" dirty="0">
                  <a:solidFill>
                    <a:schemeClr val="bg1"/>
                  </a:solidFill>
                </a:rPr>
                <a:t>Revenue streams	   </a:t>
              </a:r>
            </a:p>
            <a:p>
              <a:r>
                <a:rPr lang="en-GB" sz="1100" dirty="0">
                  <a:solidFill>
                    <a:schemeClr val="bg1"/>
                  </a:solidFill>
                </a:rPr>
                <a:t>Reporting and knowledge	   </a:t>
              </a:r>
              <a:r>
                <a:rPr lang="en-GB" sz="1100" dirty="0" smtClean="0">
                  <a:solidFill>
                    <a:schemeClr val="bg1"/>
                  </a:solidFill>
                </a:rPr>
                <a:t> </a:t>
              </a:r>
              <a:endParaRPr lang="en-GB" sz="1100" dirty="0">
                <a:solidFill>
                  <a:schemeClr val="bg1"/>
                </a:solidFill>
              </a:endParaRPr>
            </a:p>
            <a:p>
              <a:r>
                <a:rPr lang="en-GB" sz="1100" dirty="0">
                  <a:solidFill>
                    <a:schemeClr val="bg1"/>
                  </a:solidFill>
                </a:rPr>
                <a:t>Assets vs liabilities	   </a:t>
              </a:r>
              <a:r>
                <a:rPr lang="en-GB" sz="1100" dirty="0" smtClean="0">
                  <a:solidFill>
                    <a:schemeClr val="bg1"/>
                  </a:solidFill>
                </a:rPr>
                <a:t>    </a:t>
              </a:r>
              <a:endParaRPr lang="en-GB" sz="1100" dirty="0">
                <a:solidFill>
                  <a:schemeClr val="bg1"/>
                </a:solidFill>
              </a:endParaRPr>
            </a:p>
            <a:p>
              <a:r>
                <a:rPr lang="en-GB" sz="1100" dirty="0">
                  <a:solidFill>
                    <a:schemeClr val="bg1"/>
                  </a:solidFill>
                </a:rPr>
                <a:t>Grant management</a:t>
              </a:r>
              <a:r>
                <a:rPr lang="en-GB" sz="1100" dirty="0">
                  <a:solidFill>
                    <a:srgbClr val="53565A"/>
                  </a:solidFill>
                </a:rPr>
                <a:t>	   </a:t>
              </a:r>
            </a:p>
            <a:p>
              <a:endParaRPr lang="en-GB" sz="1100" dirty="0">
                <a:solidFill>
                  <a:srgbClr val="53565A"/>
                </a:solidFill>
              </a:endParaRPr>
            </a:p>
          </p:txBody>
        </p:sp>
        <p:sp>
          <p:nvSpPr>
            <p:cNvPr id="5" name="TextBox 4"/>
            <p:cNvSpPr txBox="1">
              <a:spLocks/>
            </p:cNvSpPr>
            <p:nvPr/>
          </p:nvSpPr>
          <p:spPr>
            <a:xfrm>
              <a:off x="448033" y="2158792"/>
              <a:ext cx="2153517" cy="1354345"/>
            </a:xfrm>
            <a:prstGeom prst="rect">
              <a:avLst/>
            </a:prstGeom>
            <a:noFill/>
          </p:spPr>
          <p:txBody>
            <a:bodyPr wrap="square" lIns="0" tIns="0" rIns="0" bIns="0" rtlCol="0">
              <a:spAutoFit/>
            </a:bodyPr>
            <a:lstStyle/>
            <a:p>
              <a:pPr algn="ctr">
                <a:spcBef>
                  <a:spcPts val="600"/>
                </a:spcBef>
                <a:buSzPct val="100000"/>
              </a:pPr>
              <a:r>
                <a:rPr lang="en-GB" sz="8801" dirty="0">
                  <a:solidFill>
                    <a:schemeClr val="accent2"/>
                  </a:solidFill>
                </a:rPr>
                <a:t>02</a:t>
              </a:r>
            </a:p>
          </p:txBody>
        </p:sp>
        <p:sp>
          <p:nvSpPr>
            <p:cNvPr id="6" name="TextBox 5"/>
            <p:cNvSpPr txBox="1">
              <a:spLocks/>
            </p:cNvSpPr>
            <p:nvPr/>
          </p:nvSpPr>
          <p:spPr>
            <a:xfrm>
              <a:off x="448033" y="891287"/>
              <a:ext cx="2153517" cy="1354345"/>
            </a:xfrm>
            <a:prstGeom prst="rect">
              <a:avLst/>
            </a:prstGeom>
            <a:noFill/>
          </p:spPr>
          <p:txBody>
            <a:bodyPr wrap="square" lIns="0" tIns="0" rIns="0" bIns="0" rtlCol="0">
              <a:spAutoFit/>
            </a:bodyPr>
            <a:lstStyle/>
            <a:p>
              <a:pPr algn="ctr">
                <a:spcBef>
                  <a:spcPts val="600"/>
                </a:spcBef>
                <a:buSzPct val="100000"/>
              </a:pPr>
              <a:r>
                <a:rPr lang="en-GB" sz="8801" dirty="0">
                  <a:solidFill>
                    <a:schemeClr val="accent3"/>
                  </a:solidFill>
                </a:rPr>
                <a:t>01</a:t>
              </a:r>
            </a:p>
          </p:txBody>
        </p:sp>
        <p:sp>
          <p:nvSpPr>
            <p:cNvPr id="7" name="TextBox 6"/>
            <p:cNvSpPr txBox="1">
              <a:spLocks/>
            </p:cNvSpPr>
            <p:nvPr/>
          </p:nvSpPr>
          <p:spPr>
            <a:xfrm>
              <a:off x="6599021" y="1116909"/>
              <a:ext cx="2367057" cy="1077218"/>
            </a:xfrm>
            <a:prstGeom prst="rect">
              <a:avLst/>
            </a:prstGeom>
            <a:noFill/>
          </p:spPr>
          <p:txBody>
            <a:bodyPr wrap="square" lIns="0" tIns="0" rIns="0" bIns="0" rtlCol="0">
              <a:noAutofit/>
            </a:bodyPr>
            <a:lstStyle/>
            <a:p>
              <a:r>
                <a:rPr lang="en-GB" sz="1100" b="1" dirty="0">
                  <a:solidFill>
                    <a:schemeClr val="bg1">
                      <a:lumMod val="65000"/>
                    </a:schemeClr>
                  </a:solidFill>
                </a:rPr>
                <a:t>Resources</a:t>
              </a:r>
            </a:p>
            <a:p>
              <a:r>
                <a:rPr lang="en-GB" sz="1100" dirty="0">
                  <a:solidFill>
                    <a:schemeClr val="bg1"/>
                  </a:solidFill>
                </a:rPr>
                <a:t>Quality of premises   	   </a:t>
              </a:r>
            </a:p>
            <a:p>
              <a:r>
                <a:rPr lang="en-GB" sz="1100" dirty="0">
                  <a:solidFill>
                    <a:schemeClr val="bg1"/>
                  </a:solidFill>
                </a:rPr>
                <a:t>Training		   </a:t>
              </a:r>
            </a:p>
            <a:p>
              <a:r>
                <a:rPr lang="en-GB" sz="1100" dirty="0">
                  <a:solidFill>
                    <a:schemeClr val="bg1"/>
                  </a:solidFill>
                </a:rPr>
                <a:t>Location		   </a:t>
              </a:r>
            </a:p>
            <a:p>
              <a:r>
                <a:rPr lang="en-GB" sz="1100" dirty="0">
                  <a:solidFill>
                    <a:schemeClr val="bg1"/>
                  </a:solidFill>
                </a:rPr>
                <a:t>Shared expertise	   </a:t>
              </a:r>
            </a:p>
            <a:p>
              <a:r>
                <a:rPr lang="en-GB" sz="1100" dirty="0">
                  <a:solidFill>
                    <a:schemeClr val="bg1"/>
                  </a:solidFill>
                </a:rPr>
                <a:t>Technology	</a:t>
              </a:r>
              <a:r>
                <a:rPr lang="en-GB" sz="1100" dirty="0">
                  <a:solidFill>
                    <a:srgbClr val="53565A"/>
                  </a:solidFill>
                </a:rPr>
                <a:t>	   </a:t>
              </a:r>
            </a:p>
          </p:txBody>
        </p:sp>
        <p:sp>
          <p:nvSpPr>
            <p:cNvPr id="8" name="TextBox 7"/>
            <p:cNvSpPr txBox="1">
              <a:spLocks/>
            </p:cNvSpPr>
            <p:nvPr/>
          </p:nvSpPr>
          <p:spPr>
            <a:xfrm>
              <a:off x="4655565" y="891287"/>
              <a:ext cx="2153517" cy="1354345"/>
            </a:xfrm>
            <a:prstGeom prst="rect">
              <a:avLst/>
            </a:prstGeom>
            <a:noFill/>
          </p:spPr>
          <p:txBody>
            <a:bodyPr wrap="square" lIns="0" tIns="0" rIns="0" bIns="0" rtlCol="0">
              <a:spAutoFit/>
            </a:bodyPr>
            <a:lstStyle/>
            <a:p>
              <a:pPr algn="ctr">
                <a:spcBef>
                  <a:spcPts val="600"/>
                </a:spcBef>
                <a:buSzPct val="100000"/>
              </a:pPr>
              <a:r>
                <a:rPr lang="en-GB" sz="8801" dirty="0">
                  <a:solidFill>
                    <a:schemeClr val="bg1">
                      <a:lumMod val="75000"/>
                    </a:schemeClr>
                  </a:solidFill>
                </a:rPr>
                <a:t>04</a:t>
              </a:r>
            </a:p>
          </p:txBody>
        </p:sp>
        <p:sp>
          <p:nvSpPr>
            <p:cNvPr id="9" name="TextBox 8"/>
            <p:cNvSpPr txBox="1">
              <a:spLocks/>
            </p:cNvSpPr>
            <p:nvPr/>
          </p:nvSpPr>
          <p:spPr>
            <a:xfrm>
              <a:off x="448033" y="3556522"/>
              <a:ext cx="2153517" cy="1354345"/>
            </a:xfrm>
            <a:prstGeom prst="rect">
              <a:avLst/>
            </a:prstGeom>
            <a:noFill/>
          </p:spPr>
          <p:txBody>
            <a:bodyPr wrap="square" lIns="0" tIns="0" rIns="0" bIns="0" rtlCol="0">
              <a:spAutoFit/>
            </a:bodyPr>
            <a:lstStyle/>
            <a:p>
              <a:pPr algn="ctr">
                <a:spcBef>
                  <a:spcPts val="600"/>
                </a:spcBef>
                <a:buSzPct val="100000"/>
              </a:pPr>
              <a:r>
                <a:rPr lang="en-GB" sz="8801" dirty="0">
                  <a:solidFill>
                    <a:schemeClr val="accent1"/>
                  </a:solidFill>
                </a:rPr>
                <a:t>03</a:t>
              </a:r>
            </a:p>
          </p:txBody>
        </p:sp>
        <p:sp>
          <p:nvSpPr>
            <p:cNvPr id="10" name="TextBox 9"/>
            <p:cNvSpPr txBox="1">
              <a:spLocks/>
            </p:cNvSpPr>
            <p:nvPr/>
          </p:nvSpPr>
          <p:spPr>
            <a:xfrm>
              <a:off x="4655565" y="2158792"/>
              <a:ext cx="2153517" cy="1354345"/>
            </a:xfrm>
            <a:prstGeom prst="rect">
              <a:avLst/>
            </a:prstGeom>
            <a:noFill/>
          </p:spPr>
          <p:txBody>
            <a:bodyPr wrap="square" lIns="0" tIns="0" rIns="0" bIns="0" rtlCol="0">
              <a:spAutoFit/>
            </a:bodyPr>
            <a:lstStyle/>
            <a:p>
              <a:pPr algn="ctr">
                <a:spcBef>
                  <a:spcPts val="600"/>
                </a:spcBef>
                <a:buSzPct val="100000"/>
              </a:pPr>
              <a:r>
                <a:rPr lang="en-GB" sz="8801" dirty="0">
                  <a:solidFill>
                    <a:schemeClr val="accent5"/>
                  </a:solidFill>
                </a:rPr>
                <a:t>05</a:t>
              </a:r>
            </a:p>
          </p:txBody>
        </p:sp>
        <p:sp>
          <p:nvSpPr>
            <p:cNvPr id="11" name="TextBox 10"/>
            <p:cNvSpPr txBox="1">
              <a:spLocks/>
            </p:cNvSpPr>
            <p:nvPr/>
          </p:nvSpPr>
          <p:spPr>
            <a:xfrm>
              <a:off x="4655565" y="3556522"/>
              <a:ext cx="2153517" cy="1354345"/>
            </a:xfrm>
            <a:prstGeom prst="rect">
              <a:avLst/>
            </a:prstGeom>
            <a:noFill/>
          </p:spPr>
          <p:txBody>
            <a:bodyPr wrap="square" lIns="0" tIns="0" rIns="0" bIns="0" rtlCol="0">
              <a:spAutoFit/>
            </a:bodyPr>
            <a:lstStyle/>
            <a:p>
              <a:pPr algn="ctr">
                <a:spcBef>
                  <a:spcPts val="600"/>
                </a:spcBef>
                <a:buSzPct val="100000"/>
              </a:pPr>
              <a:r>
                <a:rPr lang="en-GB" sz="8801" dirty="0">
                  <a:solidFill>
                    <a:schemeClr val="accent3"/>
                  </a:solidFill>
                </a:rPr>
                <a:t>06</a:t>
              </a:r>
            </a:p>
          </p:txBody>
        </p:sp>
        <p:sp>
          <p:nvSpPr>
            <p:cNvPr id="12" name="TextBox 11"/>
            <p:cNvSpPr txBox="1">
              <a:spLocks/>
            </p:cNvSpPr>
            <p:nvPr/>
          </p:nvSpPr>
          <p:spPr>
            <a:xfrm>
              <a:off x="2382837" y="2425997"/>
              <a:ext cx="2272724" cy="1077218"/>
            </a:xfrm>
            <a:prstGeom prst="rect">
              <a:avLst/>
            </a:prstGeom>
            <a:noFill/>
          </p:spPr>
          <p:txBody>
            <a:bodyPr wrap="square" lIns="0" tIns="0" rIns="0" bIns="0" rtlCol="0">
              <a:noAutofit/>
            </a:bodyPr>
            <a:lstStyle/>
            <a:p>
              <a:r>
                <a:rPr lang="en-GB" sz="1100" b="1" dirty="0">
                  <a:solidFill>
                    <a:schemeClr val="accent2"/>
                  </a:solidFill>
                </a:rPr>
                <a:t>Employment</a:t>
              </a:r>
            </a:p>
            <a:p>
              <a:r>
                <a:rPr lang="en-GB" sz="1100" dirty="0">
                  <a:solidFill>
                    <a:schemeClr val="bg1"/>
                  </a:solidFill>
                </a:rPr>
                <a:t>Work life balance	   </a:t>
              </a:r>
            </a:p>
            <a:p>
              <a:r>
                <a:rPr lang="en-GB" sz="1100" dirty="0">
                  <a:solidFill>
                    <a:schemeClr val="bg1"/>
                  </a:solidFill>
                </a:rPr>
                <a:t>Resource		   </a:t>
              </a:r>
            </a:p>
            <a:p>
              <a:r>
                <a:rPr lang="en-GB" sz="1100" dirty="0">
                  <a:solidFill>
                    <a:schemeClr val="bg1"/>
                  </a:solidFill>
                </a:rPr>
                <a:t>Time		   </a:t>
              </a:r>
            </a:p>
            <a:p>
              <a:r>
                <a:rPr lang="en-GB" sz="1100" dirty="0">
                  <a:solidFill>
                    <a:schemeClr val="bg1"/>
                  </a:solidFill>
                </a:rPr>
                <a:t>Skills		   </a:t>
              </a:r>
            </a:p>
            <a:p>
              <a:r>
                <a:rPr lang="en-GB" sz="1100" dirty="0">
                  <a:solidFill>
                    <a:schemeClr val="bg1"/>
                  </a:solidFill>
                </a:rPr>
                <a:t>Grant management	</a:t>
              </a:r>
              <a:r>
                <a:rPr lang="en-GB" sz="1100" dirty="0">
                  <a:solidFill>
                    <a:srgbClr val="53565A"/>
                  </a:solidFill>
                </a:rPr>
                <a:t>   </a:t>
              </a:r>
            </a:p>
          </p:txBody>
        </p:sp>
        <p:sp>
          <p:nvSpPr>
            <p:cNvPr id="13" name="TextBox 12"/>
            <p:cNvSpPr txBox="1">
              <a:spLocks/>
            </p:cNvSpPr>
            <p:nvPr/>
          </p:nvSpPr>
          <p:spPr>
            <a:xfrm>
              <a:off x="6599021" y="2426006"/>
              <a:ext cx="2367057" cy="1180729"/>
            </a:xfrm>
            <a:prstGeom prst="rect">
              <a:avLst/>
            </a:prstGeom>
            <a:noFill/>
          </p:spPr>
          <p:txBody>
            <a:bodyPr wrap="square" lIns="0" tIns="0" rIns="0" bIns="0" rtlCol="0">
              <a:noAutofit/>
            </a:bodyPr>
            <a:lstStyle/>
            <a:p>
              <a:r>
                <a:rPr lang="en-GB" sz="1100" b="1" dirty="0">
                  <a:solidFill>
                    <a:schemeClr val="accent5"/>
                  </a:solidFill>
                </a:rPr>
                <a:t>Connectivity</a:t>
              </a:r>
            </a:p>
            <a:p>
              <a:r>
                <a:rPr lang="en-GB" sz="1100" dirty="0">
                  <a:solidFill>
                    <a:schemeClr val="bg1"/>
                  </a:solidFill>
                </a:rPr>
                <a:t>Networks		   </a:t>
              </a:r>
            </a:p>
            <a:p>
              <a:r>
                <a:rPr lang="en-GB" sz="1100" dirty="0">
                  <a:solidFill>
                    <a:schemeClr val="bg1"/>
                  </a:solidFill>
                </a:rPr>
                <a:t>Champions		   </a:t>
              </a:r>
            </a:p>
            <a:p>
              <a:r>
                <a:rPr lang="en-GB" sz="1100" dirty="0">
                  <a:solidFill>
                    <a:schemeClr val="bg1"/>
                  </a:solidFill>
                </a:rPr>
                <a:t>Interaction with AQ	   </a:t>
              </a:r>
            </a:p>
            <a:p>
              <a:r>
                <a:rPr lang="en-GB" sz="1100" dirty="0">
                  <a:solidFill>
                    <a:schemeClr val="bg1"/>
                  </a:solidFill>
                </a:rPr>
                <a:t>Partnerships		   </a:t>
              </a:r>
            </a:p>
            <a:p>
              <a:r>
                <a:rPr lang="en-GB" sz="1100" dirty="0">
                  <a:solidFill>
                    <a:schemeClr val="bg1"/>
                  </a:solidFill>
                </a:rPr>
                <a:t>Seats on tables	   </a:t>
              </a:r>
            </a:p>
            <a:p>
              <a:r>
                <a:rPr lang="en-GB" sz="1100" dirty="0">
                  <a:solidFill>
                    <a:schemeClr val="bg1"/>
                  </a:solidFill>
                </a:rPr>
                <a:t>Alliances	</a:t>
              </a:r>
              <a:r>
                <a:rPr lang="en-GB" sz="1100" dirty="0">
                  <a:solidFill>
                    <a:srgbClr val="53565A"/>
                  </a:solidFill>
                </a:rPr>
                <a:t>	   </a:t>
              </a:r>
            </a:p>
          </p:txBody>
        </p:sp>
        <p:sp>
          <p:nvSpPr>
            <p:cNvPr id="14" name="TextBox 13"/>
            <p:cNvSpPr txBox="1">
              <a:spLocks/>
            </p:cNvSpPr>
            <p:nvPr/>
          </p:nvSpPr>
          <p:spPr>
            <a:xfrm>
              <a:off x="2382837" y="3830567"/>
              <a:ext cx="2272724" cy="1077218"/>
            </a:xfrm>
            <a:prstGeom prst="rect">
              <a:avLst/>
            </a:prstGeom>
            <a:noFill/>
          </p:spPr>
          <p:txBody>
            <a:bodyPr wrap="square" lIns="0" tIns="0" rIns="0" bIns="0" rtlCol="0">
              <a:noAutofit/>
            </a:bodyPr>
            <a:lstStyle/>
            <a:p>
              <a:r>
                <a:rPr lang="en-GB" sz="1100" b="1" dirty="0">
                  <a:solidFill>
                    <a:schemeClr val="accent1"/>
                  </a:solidFill>
                </a:rPr>
                <a:t>Governance</a:t>
              </a:r>
            </a:p>
            <a:p>
              <a:r>
                <a:rPr lang="en-GB" sz="1100" dirty="0">
                  <a:solidFill>
                    <a:schemeClr val="bg1"/>
                  </a:solidFill>
                </a:rPr>
                <a:t>Board Structure	   </a:t>
              </a:r>
            </a:p>
            <a:p>
              <a:r>
                <a:rPr lang="en-GB" sz="1100" dirty="0">
                  <a:solidFill>
                    <a:schemeClr val="bg1"/>
                  </a:solidFill>
                </a:rPr>
                <a:t>Skills		   </a:t>
              </a:r>
            </a:p>
            <a:p>
              <a:r>
                <a:rPr lang="en-GB" sz="1100" dirty="0">
                  <a:solidFill>
                    <a:schemeClr val="bg1"/>
                  </a:solidFill>
                </a:rPr>
                <a:t>Time/meetings	   </a:t>
              </a:r>
            </a:p>
            <a:p>
              <a:r>
                <a:rPr lang="en-GB" sz="1100" dirty="0">
                  <a:solidFill>
                    <a:schemeClr val="bg1"/>
                  </a:solidFill>
                </a:rPr>
                <a:t>Vision/strategy/aspiration	   </a:t>
              </a:r>
            </a:p>
            <a:p>
              <a:r>
                <a:rPr lang="en-GB" sz="1100" dirty="0">
                  <a:solidFill>
                    <a:schemeClr val="bg1"/>
                  </a:solidFill>
                </a:rPr>
                <a:t>Alignment with AQ</a:t>
              </a:r>
              <a:r>
                <a:rPr lang="en-GB" sz="1100" dirty="0">
                  <a:solidFill>
                    <a:srgbClr val="53565A"/>
                  </a:solidFill>
                </a:rPr>
                <a:t>	   </a:t>
              </a:r>
            </a:p>
          </p:txBody>
        </p:sp>
        <p:sp>
          <p:nvSpPr>
            <p:cNvPr id="15" name="TextBox 14"/>
            <p:cNvSpPr txBox="1">
              <a:spLocks/>
            </p:cNvSpPr>
            <p:nvPr/>
          </p:nvSpPr>
          <p:spPr>
            <a:xfrm>
              <a:off x="6599021" y="3830567"/>
              <a:ext cx="2367057" cy="1077218"/>
            </a:xfrm>
            <a:prstGeom prst="rect">
              <a:avLst/>
            </a:prstGeom>
            <a:noFill/>
          </p:spPr>
          <p:txBody>
            <a:bodyPr wrap="square" lIns="0" tIns="0" rIns="0" bIns="0" rtlCol="0">
              <a:noAutofit/>
            </a:bodyPr>
            <a:lstStyle/>
            <a:p>
              <a:r>
                <a:rPr lang="en-GB" sz="1100" b="1" dirty="0">
                  <a:solidFill>
                    <a:schemeClr val="accent3"/>
                  </a:solidFill>
                </a:rPr>
                <a:t>Business acumen</a:t>
              </a:r>
            </a:p>
            <a:p>
              <a:r>
                <a:rPr lang="en-GB" sz="1100" dirty="0">
                  <a:solidFill>
                    <a:schemeClr val="bg1"/>
                  </a:solidFill>
                </a:rPr>
                <a:t>Know how		   </a:t>
              </a:r>
            </a:p>
            <a:p>
              <a:r>
                <a:rPr lang="en-GB" sz="1100" dirty="0">
                  <a:solidFill>
                    <a:schemeClr val="bg1"/>
                  </a:solidFill>
                </a:rPr>
                <a:t>Time to work on business	   </a:t>
              </a:r>
            </a:p>
            <a:p>
              <a:r>
                <a:rPr lang="en-GB" sz="1100" dirty="0">
                  <a:solidFill>
                    <a:schemeClr val="bg1"/>
                  </a:solidFill>
                </a:rPr>
                <a:t>Information and data	   </a:t>
              </a:r>
            </a:p>
            <a:p>
              <a:r>
                <a:rPr lang="en-GB" sz="1100" dirty="0">
                  <a:solidFill>
                    <a:schemeClr val="bg1"/>
                  </a:solidFill>
                </a:rPr>
                <a:t>Understanding of ROI	</a:t>
              </a:r>
              <a:r>
                <a:rPr lang="en-GB" sz="1100" dirty="0">
                  <a:solidFill>
                    <a:srgbClr val="53565A"/>
                  </a:solidFill>
                </a:rPr>
                <a:t>   </a:t>
              </a:r>
            </a:p>
          </p:txBody>
        </p:sp>
      </p:grpSp>
      <p:sp>
        <p:nvSpPr>
          <p:cNvPr id="40" name="Title 1"/>
          <p:cNvSpPr txBox="1">
            <a:spLocks/>
          </p:cNvSpPr>
          <p:nvPr/>
        </p:nvSpPr>
        <p:spPr>
          <a:xfrm>
            <a:off x="376238" y="317501"/>
            <a:ext cx="8391525" cy="698500"/>
          </a:xfrm>
          <a:prstGeom prst="rect">
            <a:avLst/>
          </a:prstGeom>
        </p:spPr>
        <p:txBody>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AU" sz="1800" b="1" dirty="0" smtClean="0">
                <a:solidFill>
                  <a:schemeClr val="bg1"/>
                </a:solidFill>
                <a:cs typeface="Segoe UI Light" panose="020B0502040204020203" pitchFamily="34" charset="0"/>
              </a:rPr>
              <a:t>Sustainability assessment</a:t>
            </a:r>
            <a:endParaRPr lang="en-AU" sz="1800" dirty="0"/>
          </a:p>
        </p:txBody>
      </p:sp>
      <p:pic>
        <p:nvPicPr>
          <p:cNvPr id="3" name="Picture 2"/>
          <p:cNvPicPr>
            <a:picLocks noChangeAspect="1"/>
          </p:cNvPicPr>
          <p:nvPr/>
        </p:nvPicPr>
        <p:blipFill>
          <a:blip r:embed="rId2"/>
          <a:stretch>
            <a:fillRect/>
          </a:stretch>
        </p:blipFill>
        <p:spPr>
          <a:xfrm>
            <a:off x="8063794" y="6358094"/>
            <a:ext cx="883125" cy="360000"/>
          </a:xfrm>
          <a:prstGeom prst="rect">
            <a:avLst/>
          </a:prstGeom>
        </p:spPr>
      </p:pic>
    </p:spTree>
    <p:extLst>
      <p:ext uri="{BB962C8B-B14F-4D97-AF65-F5344CB8AC3E}">
        <p14:creationId xmlns:p14="http://schemas.microsoft.com/office/powerpoint/2010/main" val="8271152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sz="1800" b="1" dirty="0" smtClean="0">
                <a:solidFill>
                  <a:schemeClr val="bg1"/>
                </a:solidFill>
                <a:cs typeface="Segoe UI Light" panose="020B0502040204020203" pitchFamily="34" charset="0"/>
              </a:rPr>
              <a:t>Key findings </a:t>
            </a:r>
            <a:endParaRPr lang="en-AU" sz="1800" dirty="0">
              <a:solidFill>
                <a:schemeClr val="bg1"/>
              </a:solidFill>
              <a:cs typeface="Segoe UI Light" panose="020B0502040204020203" pitchFamily="34" charset="0"/>
            </a:endParaRPr>
          </a:p>
        </p:txBody>
      </p:sp>
      <p:sp>
        <p:nvSpPr>
          <p:cNvPr id="4" name="Content Placeholder 3"/>
          <p:cNvSpPr>
            <a:spLocks noGrp="1"/>
          </p:cNvSpPr>
          <p:nvPr>
            <p:ph sz="quarter" idx="10"/>
          </p:nvPr>
        </p:nvSpPr>
        <p:spPr>
          <a:xfrm>
            <a:off x="1373264" y="1361536"/>
            <a:ext cx="7144493" cy="4533606"/>
          </a:xfrm>
        </p:spPr>
        <p:txBody>
          <a:bodyPr/>
          <a:lstStyle/>
          <a:p>
            <a:pPr lvl="0">
              <a:spcAft>
                <a:spcPts val="600"/>
              </a:spcAft>
            </a:pPr>
            <a:r>
              <a:rPr lang="en-AU" sz="2000" b="1" dirty="0" smtClean="0">
                <a:solidFill>
                  <a:schemeClr val="bg2">
                    <a:lumMod val="50000"/>
                  </a:schemeClr>
                </a:solidFill>
                <a:latin typeface="+mj-lt"/>
                <a:cs typeface="Segoe UI Light" panose="020B0502040204020203" pitchFamily="34" charset="0"/>
              </a:rPr>
              <a:t>Access to premises </a:t>
            </a:r>
            <a:r>
              <a:rPr lang="en-AU" sz="2000" b="1" dirty="0">
                <a:solidFill>
                  <a:schemeClr val="bg2">
                    <a:lumMod val="50000"/>
                  </a:schemeClr>
                </a:solidFill>
                <a:latin typeface="+mj-lt"/>
                <a:cs typeface="Segoe UI Light" panose="020B0502040204020203" pitchFamily="34" charset="0"/>
              </a:rPr>
              <a:t>and desired locations</a:t>
            </a:r>
          </a:p>
          <a:p>
            <a:pPr lvl="0">
              <a:spcAft>
                <a:spcPts val="600"/>
              </a:spcAft>
            </a:pPr>
            <a:endParaRPr lang="en-AU" sz="2000" b="1" dirty="0">
              <a:solidFill>
                <a:schemeClr val="bg2">
                  <a:lumMod val="50000"/>
                </a:schemeClr>
              </a:solidFill>
              <a:latin typeface="+mj-lt"/>
              <a:cs typeface="Segoe UI Light" panose="020B0502040204020203" pitchFamily="34" charset="0"/>
            </a:endParaRPr>
          </a:p>
          <a:p>
            <a:pPr lvl="0">
              <a:spcAft>
                <a:spcPts val="600"/>
              </a:spcAft>
            </a:pPr>
            <a:r>
              <a:rPr lang="en-AU" sz="2000" b="1" dirty="0">
                <a:solidFill>
                  <a:schemeClr val="bg2">
                    <a:lumMod val="50000"/>
                  </a:schemeClr>
                </a:solidFill>
                <a:latin typeface="+mj-lt"/>
                <a:cs typeface="Segoe UI Light" panose="020B0502040204020203" pitchFamily="34" charset="0"/>
              </a:rPr>
              <a:t>Shortage of skills and talent</a:t>
            </a:r>
          </a:p>
          <a:p>
            <a:pPr lvl="0">
              <a:spcAft>
                <a:spcPts val="600"/>
              </a:spcAft>
            </a:pPr>
            <a:endParaRPr lang="en-AU" sz="2000" b="1" dirty="0">
              <a:solidFill>
                <a:schemeClr val="bg2">
                  <a:lumMod val="50000"/>
                </a:schemeClr>
              </a:solidFill>
              <a:latin typeface="+mj-lt"/>
              <a:cs typeface="Segoe UI Light" panose="020B0502040204020203" pitchFamily="34" charset="0"/>
            </a:endParaRPr>
          </a:p>
          <a:p>
            <a:pPr lvl="0">
              <a:spcAft>
                <a:spcPts val="600"/>
              </a:spcAft>
            </a:pPr>
            <a:r>
              <a:rPr lang="en-AU" sz="2000" b="1" dirty="0">
                <a:solidFill>
                  <a:schemeClr val="bg2">
                    <a:lumMod val="50000"/>
                  </a:schemeClr>
                </a:solidFill>
                <a:latin typeface="+mj-lt"/>
                <a:cs typeface="Segoe UI Light" panose="020B0502040204020203" pitchFamily="34" charset="0"/>
              </a:rPr>
              <a:t>Clarity of funding objectives</a:t>
            </a:r>
          </a:p>
          <a:p>
            <a:pPr lvl="0">
              <a:spcAft>
                <a:spcPts val="600"/>
              </a:spcAft>
            </a:pPr>
            <a:endParaRPr lang="en-AU" sz="2000" b="1" dirty="0">
              <a:solidFill>
                <a:schemeClr val="bg2">
                  <a:lumMod val="50000"/>
                </a:schemeClr>
              </a:solidFill>
              <a:latin typeface="+mj-lt"/>
              <a:cs typeface="Segoe UI Light" panose="020B0502040204020203" pitchFamily="34" charset="0"/>
            </a:endParaRPr>
          </a:p>
          <a:p>
            <a:pPr lvl="0">
              <a:spcAft>
                <a:spcPts val="600"/>
              </a:spcAft>
            </a:pPr>
            <a:r>
              <a:rPr lang="en-AU" sz="2000" b="1" dirty="0">
                <a:solidFill>
                  <a:schemeClr val="bg2">
                    <a:lumMod val="50000"/>
                  </a:schemeClr>
                </a:solidFill>
                <a:latin typeface="+mj-lt"/>
                <a:cs typeface="Segoe UI Light" panose="020B0502040204020203" pitchFamily="34" charset="0"/>
              </a:rPr>
              <a:t>Limited operating </a:t>
            </a:r>
            <a:r>
              <a:rPr lang="en-AU" sz="2000" b="1" dirty="0" smtClean="0">
                <a:solidFill>
                  <a:schemeClr val="bg2">
                    <a:lumMod val="50000"/>
                  </a:schemeClr>
                </a:solidFill>
                <a:latin typeface="+mj-lt"/>
                <a:cs typeface="Segoe UI Light" panose="020B0502040204020203" pitchFamily="34" charset="0"/>
              </a:rPr>
              <a:t>and capacity resources</a:t>
            </a:r>
            <a:endParaRPr lang="en-AU" sz="2000" b="1" dirty="0">
              <a:solidFill>
                <a:schemeClr val="bg2">
                  <a:lumMod val="50000"/>
                </a:schemeClr>
              </a:solidFill>
              <a:latin typeface="+mj-lt"/>
              <a:cs typeface="Segoe UI Light" panose="020B0502040204020203" pitchFamily="34" charset="0"/>
            </a:endParaRPr>
          </a:p>
          <a:p>
            <a:pPr lvl="0">
              <a:spcAft>
                <a:spcPts val="600"/>
              </a:spcAft>
            </a:pPr>
            <a:endParaRPr lang="en-AU" sz="2000" b="1" dirty="0">
              <a:solidFill>
                <a:schemeClr val="bg2">
                  <a:lumMod val="50000"/>
                </a:schemeClr>
              </a:solidFill>
              <a:latin typeface="+mj-lt"/>
              <a:cs typeface="Segoe UI Light" panose="020B0502040204020203" pitchFamily="34" charset="0"/>
            </a:endParaRPr>
          </a:p>
          <a:p>
            <a:pPr>
              <a:spcAft>
                <a:spcPts val="600"/>
              </a:spcAft>
            </a:pPr>
            <a:r>
              <a:rPr lang="en-AU" sz="2000" b="1" dirty="0">
                <a:solidFill>
                  <a:schemeClr val="bg2">
                    <a:lumMod val="50000"/>
                  </a:schemeClr>
                </a:solidFill>
                <a:latin typeface="+mj-lt"/>
                <a:cs typeface="Segoe UI Light" panose="020B0502040204020203" pitchFamily="34" charset="0"/>
              </a:rPr>
              <a:t>Lack of reserves and weak balance sheets</a:t>
            </a:r>
          </a:p>
          <a:p>
            <a:pPr>
              <a:spcAft>
                <a:spcPts val="600"/>
              </a:spcAft>
            </a:pPr>
            <a:endParaRPr lang="en-AU" sz="2000" b="1" dirty="0">
              <a:solidFill>
                <a:schemeClr val="bg2">
                  <a:lumMod val="50000"/>
                </a:schemeClr>
              </a:solidFill>
              <a:latin typeface="+mj-lt"/>
              <a:cs typeface="Segoe UI Light" panose="020B0502040204020203" pitchFamily="34" charset="0"/>
            </a:endParaRPr>
          </a:p>
          <a:p>
            <a:pPr>
              <a:spcAft>
                <a:spcPts val="600"/>
              </a:spcAft>
            </a:pPr>
            <a:r>
              <a:rPr lang="en-AU" sz="2000" b="1" dirty="0">
                <a:solidFill>
                  <a:schemeClr val="bg2">
                    <a:lumMod val="50000"/>
                  </a:schemeClr>
                </a:solidFill>
                <a:latin typeface="+mj-lt"/>
                <a:cs typeface="Segoe UI Light" panose="020B0502040204020203" pitchFamily="34" charset="0"/>
              </a:rPr>
              <a:t>Key artistic personnel </a:t>
            </a:r>
            <a:r>
              <a:rPr lang="en-AU" sz="2000" b="1" dirty="0" smtClean="0">
                <a:solidFill>
                  <a:schemeClr val="bg2">
                    <a:lumMod val="50000"/>
                  </a:schemeClr>
                </a:solidFill>
                <a:latin typeface="+mj-lt"/>
                <a:cs typeface="Segoe UI Light" panose="020B0502040204020203" pitchFamily="34" charset="0"/>
              </a:rPr>
              <a:t>undertaking several active roles</a:t>
            </a:r>
            <a:endParaRPr lang="en-AU" sz="2000" b="1" dirty="0">
              <a:solidFill>
                <a:schemeClr val="bg2">
                  <a:lumMod val="50000"/>
                </a:schemeClr>
              </a:solidFill>
              <a:latin typeface="+mj-lt"/>
              <a:cs typeface="Segoe UI Light" panose="020B0502040204020203" pitchFamily="34" charset="0"/>
            </a:endParaRPr>
          </a:p>
        </p:txBody>
      </p:sp>
      <p:grpSp>
        <p:nvGrpSpPr>
          <p:cNvPr id="3" name="Group 2"/>
          <p:cNvGrpSpPr/>
          <p:nvPr/>
        </p:nvGrpSpPr>
        <p:grpSpPr>
          <a:xfrm>
            <a:off x="511977" y="2773232"/>
            <a:ext cx="672149" cy="2953372"/>
            <a:chOff x="708529" y="2961165"/>
            <a:chExt cx="672149" cy="2953372"/>
          </a:xfrm>
        </p:grpSpPr>
        <p:sp>
          <p:nvSpPr>
            <p:cNvPr id="8" name="Freeform 910"/>
            <p:cNvSpPr>
              <a:spLocks noChangeAspect="1" noEditPoints="1"/>
            </p:cNvSpPr>
            <p:nvPr/>
          </p:nvSpPr>
          <p:spPr bwMode="auto">
            <a:xfrm>
              <a:off x="736443" y="4504214"/>
              <a:ext cx="643429" cy="643429"/>
            </a:xfrm>
            <a:custGeom>
              <a:avLst/>
              <a:gdLst>
                <a:gd name="T0" fmla="*/ 207 w 512"/>
                <a:gd name="T1" fmla="*/ 107 h 512"/>
                <a:gd name="T2" fmla="*/ 260 w 512"/>
                <a:gd name="T3" fmla="*/ 116 h 512"/>
                <a:gd name="T4" fmla="*/ 305 w 512"/>
                <a:gd name="T5" fmla="*/ 106 h 512"/>
                <a:gd name="T6" fmla="*/ 237 w 512"/>
                <a:gd name="T7" fmla="*/ 138 h 512"/>
                <a:gd name="T8" fmla="*/ 346 w 512"/>
                <a:gd name="T9" fmla="*/ 373 h 512"/>
                <a:gd name="T10" fmla="*/ 181 w 512"/>
                <a:gd name="T11" fmla="*/ 320 h 512"/>
                <a:gd name="T12" fmla="*/ 236 w 512"/>
                <a:gd name="T13" fmla="*/ 160 h 512"/>
                <a:gd name="T14" fmla="*/ 331 w 512"/>
                <a:gd name="T15" fmla="*/ 315 h 512"/>
                <a:gd name="T16" fmla="*/ 294 w 512"/>
                <a:gd name="T17" fmla="*/ 297 h 512"/>
                <a:gd name="T18" fmla="*/ 282 w 512"/>
                <a:gd name="T19" fmla="*/ 276 h 512"/>
                <a:gd name="T20" fmla="*/ 250 w 512"/>
                <a:gd name="T21" fmla="*/ 262 h 512"/>
                <a:gd name="T22" fmla="*/ 240 w 512"/>
                <a:gd name="T23" fmla="*/ 252 h 512"/>
                <a:gd name="T24" fmla="*/ 256 w 512"/>
                <a:gd name="T25" fmla="*/ 243 h 512"/>
                <a:gd name="T26" fmla="*/ 285 w 512"/>
                <a:gd name="T27" fmla="*/ 249 h 512"/>
                <a:gd name="T28" fmla="*/ 261 w 512"/>
                <a:gd name="T29" fmla="*/ 224 h 512"/>
                <a:gd name="T30" fmla="*/ 250 w 512"/>
                <a:gd name="T31" fmla="*/ 213 h 512"/>
                <a:gd name="T32" fmla="*/ 226 w 512"/>
                <a:gd name="T33" fmla="*/ 233 h 512"/>
                <a:gd name="T34" fmla="*/ 223 w 512"/>
                <a:gd name="T35" fmla="*/ 269 h 512"/>
                <a:gd name="T36" fmla="*/ 250 w 512"/>
                <a:gd name="T37" fmla="*/ 284 h 512"/>
                <a:gd name="T38" fmla="*/ 268 w 512"/>
                <a:gd name="T39" fmla="*/ 293 h 512"/>
                <a:gd name="T40" fmla="*/ 261 w 512"/>
                <a:gd name="T41" fmla="*/ 307 h 512"/>
                <a:gd name="T42" fmla="*/ 250 w 512"/>
                <a:gd name="T43" fmla="*/ 308 h 512"/>
                <a:gd name="T44" fmla="*/ 217 w 512"/>
                <a:gd name="T45" fmla="*/ 299 h 512"/>
                <a:gd name="T46" fmla="*/ 250 w 512"/>
                <a:gd name="T47" fmla="*/ 326 h 512"/>
                <a:gd name="T48" fmla="*/ 261 w 512"/>
                <a:gd name="T49" fmla="*/ 341 h 512"/>
                <a:gd name="T50" fmla="*/ 285 w 512"/>
                <a:gd name="T51" fmla="*/ 316 h 512"/>
                <a:gd name="T52" fmla="*/ 512 w 512"/>
                <a:gd name="T53" fmla="*/ 256 h 512"/>
                <a:gd name="T54" fmla="*/ 0 w 512"/>
                <a:gd name="T55" fmla="*/ 256 h 512"/>
                <a:gd name="T56" fmla="*/ 512 w 512"/>
                <a:gd name="T57" fmla="*/ 256 h 512"/>
                <a:gd name="T58" fmla="*/ 352 w 512"/>
                <a:gd name="T59" fmla="*/ 322 h 512"/>
                <a:gd name="T60" fmla="*/ 327 w 512"/>
                <a:gd name="T61" fmla="*/ 114 h 512"/>
                <a:gd name="T62" fmla="*/ 316 w 512"/>
                <a:gd name="T63" fmla="*/ 88 h 512"/>
                <a:gd name="T64" fmla="*/ 195 w 512"/>
                <a:gd name="T65" fmla="*/ 88 h 512"/>
                <a:gd name="T66" fmla="*/ 184 w 512"/>
                <a:gd name="T67" fmla="*/ 114 h 512"/>
                <a:gd name="T68" fmla="*/ 160 w 512"/>
                <a:gd name="T69" fmla="*/ 322 h 512"/>
                <a:gd name="T70" fmla="*/ 140 w 512"/>
                <a:gd name="T71" fmla="*/ 389 h 512"/>
                <a:gd name="T72" fmla="*/ 362 w 512"/>
                <a:gd name="T73" fmla="*/ 394 h 512"/>
                <a:gd name="T74" fmla="*/ 372 w 512"/>
                <a:gd name="T75"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37" y="138"/>
                  </a:moveTo>
                  <a:cubicBezTo>
                    <a:pt x="207" y="107"/>
                    <a:pt x="207" y="107"/>
                    <a:pt x="207" y="107"/>
                  </a:cubicBezTo>
                  <a:cubicBezTo>
                    <a:pt x="212" y="105"/>
                    <a:pt x="225" y="104"/>
                    <a:pt x="251" y="116"/>
                  </a:cubicBezTo>
                  <a:cubicBezTo>
                    <a:pt x="254" y="117"/>
                    <a:pt x="257" y="117"/>
                    <a:pt x="260" y="116"/>
                  </a:cubicBezTo>
                  <a:cubicBezTo>
                    <a:pt x="260" y="116"/>
                    <a:pt x="260" y="116"/>
                    <a:pt x="260" y="116"/>
                  </a:cubicBezTo>
                  <a:cubicBezTo>
                    <a:pt x="285" y="105"/>
                    <a:pt x="299" y="105"/>
                    <a:pt x="305" y="106"/>
                  </a:cubicBezTo>
                  <a:cubicBezTo>
                    <a:pt x="275" y="138"/>
                    <a:pt x="275" y="138"/>
                    <a:pt x="275" y="138"/>
                  </a:cubicBezTo>
                  <a:lnTo>
                    <a:pt x="237" y="138"/>
                  </a:lnTo>
                  <a:close/>
                  <a:moveTo>
                    <a:pt x="330" y="320"/>
                  </a:moveTo>
                  <a:cubicBezTo>
                    <a:pt x="330" y="334"/>
                    <a:pt x="339" y="357"/>
                    <a:pt x="346" y="373"/>
                  </a:cubicBezTo>
                  <a:cubicBezTo>
                    <a:pt x="165" y="373"/>
                    <a:pt x="165" y="373"/>
                    <a:pt x="165" y="373"/>
                  </a:cubicBezTo>
                  <a:cubicBezTo>
                    <a:pt x="172" y="357"/>
                    <a:pt x="181" y="334"/>
                    <a:pt x="181" y="320"/>
                  </a:cubicBezTo>
                  <a:cubicBezTo>
                    <a:pt x="181" y="318"/>
                    <a:pt x="181" y="316"/>
                    <a:pt x="180" y="315"/>
                  </a:cubicBezTo>
                  <a:cubicBezTo>
                    <a:pt x="178" y="312"/>
                    <a:pt x="143" y="237"/>
                    <a:pt x="236" y="160"/>
                  </a:cubicBezTo>
                  <a:cubicBezTo>
                    <a:pt x="275" y="160"/>
                    <a:pt x="275" y="160"/>
                    <a:pt x="275" y="160"/>
                  </a:cubicBezTo>
                  <a:cubicBezTo>
                    <a:pt x="368" y="237"/>
                    <a:pt x="333" y="312"/>
                    <a:pt x="331" y="315"/>
                  </a:cubicBezTo>
                  <a:cubicBezTo>
                    <a:pt x="331" y="316"/>
                    <a:pt x="330" y="318"/>
                    <a:pt x="330" y="320"/>
                  </a:cubicBezTo>
                  <a:close/>
                  <a:moveTo>
                    <a:pt x="294" y="297"/>
                  </a:moveTo>
                  <a:cubicBezTo>
                    <a:pt x="294" y="292"/>
                    <a:pt x="293" y="289"/>
                    <a:pt x="291" y="285"/>
                  </a:cubicBezTo>
                  <a:cubicBezTo>
                    <a:pt x="289" y="282"/>
                    <a:pt x="286" y="279"/>
                    <a:pt x="282" y="276"/>
                  </a:cubicBezTo>
                  <a:cubicBezTo>
                    <a:pt x="278" y="273"/>
                    <a:pt x="271" y="270"/>
                    <a:pt x="261" y="266"/>
                  </a:cubicBezTo>
                  <a:cubicBezTo>
                    <a:pt x="250" y="262"/>
                    <a:pt x="250" y="262"/>
                    <a:pt x="250" y="262"/>
                  </a:cubicBezTo>
                  <a:cubicBezTo>
                    <a:pt x="247" y="260"/>
                    <a:pt x="244" y="259"/>
                    <a:pt x="243" y="257"/>
                  </a:cubicBezTo>
                  <a:cubicBezTo>
                    <a:pt x="241" y="256"/>
                    <a:pt x="240" y="254"/>
                    <a:pt x="240" y="252"/>
                  </a:cubicBezTo>
                  <a:cubicBezTo>
                    <a:pt x="240" y="247"/>
                    <a:pt x="244" y="245"/>
                    <a:pt x="250" y="244"/>
                  </a:cubicBezTo>
                  <a:cubicBezTo>
                    <a:pt x="250" y="244"/>
                    <a:pt x="253" y="243"/>
                    <a:pt x="256" y="243"/>
                  </a:cubicBezTo>
                  <a:cubicBezTo>
                    <a:pt x="259" y="243"/>
                    <a:pt x="261" y="243"/>
                    <a:pt x="261" y="243"/>
                  </a:cubicBezTo>
                  <a:cubicBezTo>
                    <a:pt x="269" y="244"/>
                    <a:pt x="277" y="246"/>
                    <a:pt x="285" y="249"/>
                  </a:cubicBezTo>
                  <a:cubicBezTo>
                    <a:pt x="292" y="231"/>
                    <a:pt x="292" y="231"/>
                    <a:pt x="292" y="231"/>
                  </a:cubicBezTo>
                  <a:cubicBezTo>
                    <a:pt x="283" y="227"/>
                    <a:pt x="272" y="225"/>
                    <a:pt x="261" y="224"/>
                  </a:cubicBezTo>
                  <a:cubicBezTo>
                    <a:pt x="261" y="213"/>
                    <a:pt x="261" y="213"/>
                    <a:pt x="261" y="213"/>
                  </a:cubicBezTo>
                  <a:cubicBezTo>
                    <a:pt x="250" y="213"/>
                    <a:pt x="250" y="213"/>
                    <a:pt x="250" y="213"/>
                  </a:cubicBezTo>
                  <a:cubicBezTo>
                    <a:pt x="250" y="225"/>
                    <a:pt x="250" y="225"/>
                    <a:pt x="250" y="225"/>
                  </a:cubicBezTo>
                  <a:cubicBezTo>
                    <a:pt x="240" y="226"/>
                    <a:pt x="232" y="229"/>
                    <a:pt x="226" y="233"/>
                  </a:cubicBezTo>
                  <a:cubicBezTo>
                    <a:pt x="220" y="238"/>
                    <a:pt x="217" y="244"/>
                    <a:pt x="217" y="252"/>
                  </a:cubicBezTo>
                  <a:cubicBezTo>
                    <a:pt x="217" y="259"/>
                    <a:pt x="219" y="264"/>
                    <a:pt x="223" y="269"/>
                  </a:cubicBezTo>
                  <a:cubicBezTo>
                    <a:pt x="228" y="274"/>
                    <a:pt x="235" y="278"/>
                    <a:pt x="245" y="282"/>
                  </a:cubicBezTo>
                  <a:cubicBezTo>
                    <a:pt x="250" y="284"/>
                    <a:pt x="250" y="284"/>
                    <a:pt x="250" y="284"/>
                  </a:cubicBezTo>
                  <a:cubicBezTo>
                    <a:pt x="261" y="288"/>
                    <a:pt x="261" y="288"/>
                    <a:pt x="261" y="288"/>
                  </a:cubicBezTo>
                  <a:cubicBezTo>
                    <a:pt x="264" y="290"/>
                    <a:pt x="267" y="291"/>
                    <a:pt x="268" y="293"/>
                  </a:cubicBezTo>
                  <a:cubicBezTo>
                    <a:pt x="270" y="294"/>
                    <a:pt x="271" y="296"/>
                    <a:pt x="271" y="298"/>
                  </a:cubicBezTo>
                  <a:cubicBezTo>
                    <a:pt x="271" y="303"/>
                    <a:pt x="268" y="306"/>
                    <a:pt x="261" y="307"/>
                  </a:cubicBezTo>
                  <a:cubicBezTo>
                    <a:pt x="261" y="307"/>
                    <a:pt x="258" y="308"/>
                    <a:pt x="256" y="308"/>
                  </a:cubicBezTo>
                  <a:cubicBezTo>
                    <a:pt x="253" y="308"/>
                    <a:pt x="250" y="308"/>
                    <a:pt x="250" y="308"/>
                  </a:cubicBezTo>
                  <a:cubicBezTo>
                    <a:pt x="245" y="307"/>
                    <a:pt x="240" y="306"/>
                    <a:pt x="233" y="305"/>
                  </a:cubicBezTo>
                  <a:cubicBezTo>
                    <a:pt x="227" y="303"/>
                    <a:pt x="222" y="301"/>
                    <a:pt x="217" y="299"/>
                  </a:cubicBezTo>
                  <a:cubicBezTo>
                    <a:pt x="217" y="319"/>
                    <a:pt x="217" y="319"/>
                    <a:pt x="217" y="319"/>
                  </a:cubicBezTo>
                  <a:cubicBezTo>
                    <a:pt x="227" y="323"/>
                    <a:pt x="238" y="325"/>
                    <a:pt x="250" y="326"/>
                  </a:cubicBezTo>
                  <a:cubicBezTo>
                    <a:pt x="250" y="341"/>
                    <a:pt x="250" y="341"/>
                    <a:pt x="250" y="341"/>
                  </a:cubicBezTo>
                  <a:cubicBezTo>
                    <a:pt x="261" y="341"/>
                    <a:pt x="261" y="341"/>
                    <a:pt x="261" y="341"/>
                  </a:cubicBezTo>
                  <a:cubicBezTo>
                    <a:pt x="261" y="325"/>
                    <a:pt x="261" y="325"/>
                    <a:pt x="261" y="325"/>
                  </a:cubicBezTo>
                  <a:cubicBezTo>
                    <a:pt x="271" y="324"/>
                    <a:pt x="279" y="321"/>
                    <a:pt x="285" y="316"/>
                  </a:cubicBezTo>
                  <a:cubicBezTo>
                    <a:pt x="291" y="312"/>
                    <a:pt x="294" y="305"/>
                    <a:pt x="294" y="29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2" y="379"/>
                  </a:moveTo>
                  <a:cubicBezTo>
                    <a:pt x="365" y="363"/>
                    <a:pt x="353" y="335"/>
                    <a:pt x="352" y="322"/>
                  </a:cubicBezTo>
                  <a:cubicBezTo>
                    <a:pt x="358" y="306"/>
                    <a:pt x="384" y="227"/>
                    <a:pt x="295" y="148"/>
                  </a:cubicBezTo>
                  <a:cubicBezTo>
                    <a:pt x="327" y="114"/>
                    <a:pt x="327" y="114"/>
                    <a:pt x="327" y="114"/>
                  </a:cubicBezTo>
                  <a:cubicBezTo>
                    <a:pt x="330" y="111"/>
                    <a:pt x="331" y="107"/>
                    <a:pt x="330" y="104"/>
                  </a:cubicBezTo>
                  <a:cubicBezTo>
                    <a:pt x="330" y="102"/>
                    <a:pt x="327" y="93"/>
                    <a:pt x="316" y="88"/>
                  </a:cubicBezTo>
                  <a:cubicBezTo>
                    <a:pt x="302" y="82"/>
                    <a:pt x="282" y="84"/>
                    <a:pt x="256" y="95"/>
                  </a:cubicBezTo>
                  <a:cubicBezTo>
                    <a:pt x="229" y="84"/>
                    <a:pt x="209" y="82"/>
                    <a:pt x="195" y="88"/>
                  </a:cubicBezTo>
                  <a:cubicBezTo>
                    <a:pt x="185" y="93"/>
                    <a:pt x="182" y="102"/>
                    <a:pt x="181" y="104"/>
                  </a:cubicBezTo>
                  <a:cubicBezTo>
                    <a:pt x="180" y="107"/>
                    <a:pt x="181" y="111"/>
                    <a:pt x="184" y="114"/>
                  </a:cubicBezTo>
                  <a:cubicBezTo>
                    <a:pt x="217" y="148"/>
                    <a:pt x="217" y="148"/>
                    <a:pt x="217" y="148"/>
                  </a:cubicBezTo>
                  <a:cubicBezTo>
                    <a:pt x="128" y="227"/>
                    <a:pt x="153" y="306"/>
                    <a:pt x="160" y="322"/>
                  </a:cubicBezTo>
                  <a:cubicBezTo>
                    <a:pt x="158" y="335"/>
                    <a:pt x="147" y="363"/>
                    <a:pt x="139" y="379"/>
                  </a:cubicBezTo>
                  <a:cubicBezTo>
                    <a:pt x="138" y="382"/>
                    <a:pt x="138" y="386"/>
                    <a:pt x="140" y="389"/>
                  </a:cubicBezTo>
                  <a:cubicBezTo>
                    <a:pt x="142" y="392"/>
                    <a:pt x="145" y="394"/>
                    <a:pt x="149" y="394"/>
                  </a:cubicBezTo>
                  <a:cubicBezTo>
                    <a:pt x="362" y="394"/>
                    <a:pt x="362" y="394"/>
                    <a:pt x="362" y="394"/>
                  </a:cubicBezTo>
                  <a:cubicBezTo>
                    <a:pt x="366" y="394"/>
                    <a:pt x="369" y="392"/>
                    <a:pt x="371" y="389"/>
                  </a:cubicBezTo>
                  <a:cubicBezTo>
                    <a:pt x="373" y="386"/>
                    <a:pt x="374" y="382"/>
                    <a:pt x="372" y="379"/>
                  </a:cubicBezTo>
                  <a:close/>
                </a:path>
              </a:pathLst>
            </a:custGeom>
            <a:solidFill>
              <a:srgbClr val="575757"/>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9" name="Freeform 580"/>
            <p:cNvSpPr>
              <a:spLocks noChangeAspect="1" noEditPoints="1"/>
            </p:cNvSpPr>
            <p:nvPr/>
          </p:nvSpPr>
          <p:spPr bwMode="auto">
            <a:xfrm>
              <a:off x="708529" y="3732693"/>
              <a:ext cx="667978" cy="666020"/>
            </a:xfrm>
            <a:custGeom>
              <a:avLst/>
              <a:gdLst>
                <a:gd name="T0" fmla="*/ 288 w 512"/>
                <a:gd name="T1" fmla="*/ 266 h 512"/>
                <a:gd name="T2" fmla="*/ 373 w 512"/>
                <a:gd name="T3" fmla="*/ 266 h 512"/>
                <a:gd name="T4" fmla="*/ 373 w 512"/>
                <a:gd name="T5" fmla="*/ 352 h 512"/>
                <a:gd name="T6" fmla="*/ 138 w 512"/>
                <a:gd name="T7" fmla="*/ 352 h 512"/>
                <a:gd name="T8" fmla="*/ 138 w 512"/>
                <a:gd name="T9" fmla="*/ 266 h 512"/>
                <a:gd name="T10" fmla="*/ 224 w 512"/>
                <a:gd name="T11" fmla="*/ 266 h 512"/>
                <a:gd name="T12" fmla="*/ 224 w 512"/>
                <a:gd name="T13" fmla="*/ 277 h 512"/>
                <a:gd name="T14" fmla="*/ 234 w 512"/>
                <a:gd name="T15" fmla="*/ 288 h 512"/>
                <a:gd name="T16" fmla="*/ 277 w 512"/>
                <a:gd name="T17" fmla="*/ 288 h 512"/>
                <a:gd name="T18" fmla="*/ 288 w 512"/>
                <a:gd name="T19" fmla="*/ 277 h 512"/>
                <a:gd name="T20" fmla="*/ 288 w 512"/>
                <a:gd name="T21" fmla="*/ 266 h 512"/>
                <a:gd name="T22" fmla="*/ 245 w 512"/>
                <a:gd name="T23" fmla="*/ 245 h 512"/>
                <a:gd name="T24" fmla="*/ 245 w 512"/>
                <a:gd name="T25" fmla="*/ 266 h 512"/>
                <a:gd name="T26" fmla="*/ 266 w 512"/>
                <a:gd name="T27" fmla="*/ 266 h 512"/>
                <a:gd name="T28" fmla="*/ 266 w 512"/>
                <a:gd name="T29" fmla="*/ 245 h 512"/>
                <a:gd name="T30" fmla="*/ 245 w 512"/>
                <a:gd name="T31" fmla="*/ 245 h 512"/>
                <a:gd name="T32" fmla="*/ 288 w 512"/>
                <a:gd name="T33" fmla="*/ 160 h 512"/>
                <a:gd name="T34" fmla="*/ 224 w 512"/>
                <a:gd name="T35" fmla="*/ 160 h 512"/>
                <a:gd name="T36" fmla="*/ 202 w 512"/>
                <a:gd name="T37" fmla="*/ 181 h 512"/>
                <a:gd name="T38" fmla="*/ 309 w 512"/>
                <a:gd name="T39" fmla="*/ 181 h 512"/>
                <a:gd name="T40" fmla="*/ 288 w 512"/>
                <a:gd name="T41" fmla="*/ 16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192 h 512"/>
                <a:gd name="T54" fmla="*/ 405 w 512"/>
                <a:gd name="T55" fmla="*/ 181 h 512"/>
                <a:gd name="T56" fmla="*/ 330 w 512"/>
                <a:gd name="T57" fmla="*/ 181 h 512"/>
                <a:gd name="T58" fmla="*/ 288 w 512"/>
                <a:gd name="T59" fmla="*/ 138 h 512"/>
                <a:gd name="T60" fmla="*/ 224 w 512"/>
                <a:gd name="T61" fmla="*/ 138 h 512"/>
                <a:gd name="T62" fmla="*/ 181 w 512"/>
                <a:gd name="T63" fmla="*/ 181 h 512"/>
                <a:gd name="T64" fmla="*/ 106 w 512"/>
                <a:gd name="T65" fmla="*/ 181 h 512"/>
                <a:gd name="T66" fmla="*/ 96 w 512"/>
                <a:gd name="T67" fmla="*/ 192 h 512"/>
                <a:gd name="T68" fmla="*/ 96 w 512"/>
                <a:gd name="T69" fmla="*/ 256 h 512"/>
                <a:gd name="T70" fmla="*/ 106 w 512"/>
                <a:gd name="T71" fmla="*/ 266 h 512"/>
                <a:gd name="T72" fmla="*/ 117 w 512"/>
                <a:gd name="T73" fmla="*/ 266 h 512"/>
                <a:gd name="T74" fmla="*/ 117 w 512"/>
                <a:gd name="T75" fmla="*/ 362 h 512"/>
                <a:gd name="T76" fmla="*/ 128 w 512"/>
                <a:gd name="T77" fmla="*/ 373 h 512"/>
                <a:gd name="T78" fmla="*/ 384 w 512"/>
                <a:gd name="T79" fmla="*/ 373 h 512"/>
                <a:gd name="T80" fmla="*/ 394 w 512"/>
                <a:gd name="T81" fmla="*/ 362 h 512"/>
                <a:gd name="T82" fmla="*/ 394 w 512"/>
                <a:gd name="T83" fmla="*/ 266 h 512"/>
                <a:gd name="T84" fmla="*/ 405 w 512"/>
                <a:gd name="T85" fmla="*/ 266 h 512"/>
                <a:gd name="T86" fmla="*/ 416 w 512"/>
                <a:gd name="T87" fmla="*/ 256 h 512"/>
                <a:gd name="T88" fmla="*/ 416 w 512"/>
                <a:gd name="T89" fmla="*/ 192 h 512"/>
                <a:gd name="T90" fmla="*/ 117 w 512"/>
                <a:gd name="T91" fmla="*/ 245 h 512"/>
                <a:gd name="T92" fmla="*/ 224 w 512"/>
                <a:gd name="T93" fmla="*/ 245 h 512"/>
                <a:gd name="T94" fmla="*/ 224 w 512"/>
                <a:gd name="T95" fmla="*/ 234 h 512"/>
                <a:gd name="T96" fmla="*/ 234 w 512"/>
                <a:gd name="T97" fmla="*/ 224 h 512"/>
                <a:gd name="T98" fmla="*/ 277 w 512"/>
                <a:gd name="T99" fmla="*/ 224 h 512"/>
                <a:gd name="T100" fmla="*/ 288 w 512"/>
                <a:gd name="T101" fmla="*/ 234 h 512"/>
                <a:gd name="T102" fmla="*/ 288 w 512"/>
                <a:gd name="T103" fmla="*/ 245 h 512"/>
                <a:gd name="T104" fmla="*/ 394 w 512"/>
                <a:gd name="T105" fmla="*/ 245 h 512"/>
                <a:gd name="T106" fmla="*/ 394 w 512"/>
                <a:gd name="T107" fmla="*/ 202 h 512"/>
                <a:gd name="T108" fmla="*/ 117 w 512"/>
                <a:gd name="T109" fmla="*/ 202 h 512"/>
                <a:gd name="T110" fmla="*/ 117 w 512"/>
                <a:gd name="T111" fmla="*/ 24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288" y="266"/>
                  </a:moveTo>
                  <a:cubicBezTo>
                    <a:pt x="373" y="266"/>
                    <a:pt x="373" y="266"/>
                    <a:pt x="373" y="266"/>
                  </a:cubicBezTo>
                  <a:cubicBezTo>
                    <a:pt x="373" y="352"/>
                    <a:pt x="373" y="352"/>
                    <a:pt x="373" y="352"/>
                  </a:cubicBezTo>
                  <a:cubicBezTo>
                    <a:pt x="138" y="352"/>
                    <a:pt x="138" y="352"/>
                    <a:pt x="138" y="352"/>
                  </a:cubicBezTo>
                  <a:cubicBezTo>
                    <a:pt x="138" y="266"/>
                    <a:pt x="138" y="266"/>
                    <a:pt x="138" y="266"/>
                  </a:cubicBezTo>
                  <a:cubicBezTo>
                    <a:pt x="224" y="266"/>
                    <a:pt x="224" y="266"/>
                    <a:pt x="224" y="266"/>
                  </a:cubicBezTo>
                  <a:cubicBezTo>
                    <a:pt x="224" y="277"/>
                    <a:pt x="224" y="277"/>
                    <a:pt x="224" y="277"/>
                  </a:cubicBezTo>
                  <a:cubicBezTo>
                    <a:pt x="224" y="283"/>
                    <a:pt x="228" y="288"/>
                    <a:pt x="234" y="288"/>
                  </a:cubicBezTo>
                  <a:cubicBezTo>
                    <a:pt x="277" y="288"/>
                    <a:pt x="277" y="288"/>
                    <a:pt x="277" y="288"/>
                  </a:cubicBezTo>
                  <a:cubicBezTo>
                    <a:pt x="283" y="288"/>
                    <a:pt x="288" y="283"/>
                    <a:pt x="288" y="277"/>
                  </a:cubicBezTo>
                  <a:lnTo>
                    <a:pt x="288" y="266"/>
                  </a:lnTo>
                  <a:close/>
                  <a:moveTo>
                    <a:pt x="245" y="245"/>
                  </a:moveTo>
                  <a:cubicBezTo>
                    <a:pt x="245" y="266"/>
                    <a:pt x="245" y="266"/>
                    <a:pt x="245" y="266"/>
                  </a:cubicBezTo>
                  <a:cubicBezTo>
                    <a:pt x="266" y="266"/>
                    <a:pt x="266" y="266"/>
                    <a:pt x="266" y="266"/>
                  </a:cubicBezTo>
                  <a:cubicBezTo>
                    <a:pt x="266" y="245"/>
                    <a:pt x="266" y="245"/>
                    <a:pt x="266" y="245"/>
                  </a:cubicBezTo>
                  <a:lnTo>
                    <a:pt x="245" y="245"/>
                  </a:lnTo>
                  <a:close/>
                  <a:moveTo>
                    <a:pt x="288" y="160"/>
                  </a:moveTo>
                  <a:cubicBezTo>
                    <a:pt x="224" y="160"/>
                    <a:pt x="224" y="160"/>
                    <a:pt x="224" y="160"/>
                  </a:cubicBezTo>
                  <a:cubicBezTo>
                    <a:pt x="212" y="160"/>
                    <a:pt x="202" y="169"/>
                    <a:pt x="202" y="181"/>
                  </a:cubicBezTo>
                  <a:cubicBezTo>
                    <a:pt x="309" y="181"/>
                    <a:pt x="309" y="181"/>
                    <a:pt x="309" y="181"/>
                  </a:cubicBezTo>
                  <a:cubicBezTo>
                    <a:pt x="309" y="169"/>
                    <a:pt x="299" y="160"/>
                    <a:pt x="288"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92"/>
                  </a:moveTo>
                  <a:cubicBezTo>
                    <a:pt x="416" y="186"/>
                    <a:pt x="411" y="181"/>
                    <a:pt x="405" y="181"/>
                  </a:cubicBezTo>
                  <a:cubicBezTo>
                    <a:pt x="330" y="181"/>
                    <a:pt x="330" y="181"/>
                    <a:pt x="330" y="181"/>
                  </a:cubicBezTo>
                  <a:cubicBezTo>
                    <a:pt x="330" y="157"/>
                    <a:pt x="311" y="138"/>
                    <a:pt x="288" y="138"/>
                  </a:cubicBezTo>
                  <a:cubicBezTo>
                    <a:pt x="224" y="138"/>
                    <a:pt x="224" y="138"/>
                    <a:pt x="224" y="138"/>
                  </a:cubicBezTo>
                  <a:cubicBezTo>
                    <a:pt x="200" y="138"/>
                    <a:pt x="181" y="157"/>
                    <a:pt x="181" y="181"/>
                  </a:cubicBezTo>
                  <a:cubicBezTo>
                    <a:pt x="106" y="181"/>
                    <a:pt x="106" y="181"/>
                    <a:pt x="106" y="181"/>
                  </a:cubicBezTo>
                  <a:cubicBezTo>
                    <a:pt x="100" y="181"/>
                    <a:pt x="96" y="186"/>
                    <a:pt x="96" y="192"/>
                  </a:cubicBezTo>
                  <a:cubicBezTo>
                    <a:pt x="96" y="256"/>
                    <a:pt x="96" y="256"/>
                    <a:pt x="96" y="256"/>
                  </a:cubicBezTo>
                  <a:cubicBezTo>
                    <a:pt x="96" y="262"/>
                    <a:pt x="100" y="266"/>
                    <a:pt x="106" y="266"/>
                  </a:cubicBezTo>
                  <a:cubicBezTo>
                    <a:pt x="117" y="266"/>
                    <a:pt x="117" y="266"/>
                    <a:pt x="117" y="266"/>
                  </a:cubicBezTo>
                  <a:cubicBezTo>
                    <a:pt x="117" y="362"/>
                    <a:pt x="117" y="362"/>
                    <a:pt x="117" y="362"/>
                  </a:cubicBezTo>
                  <a:cubicBezTo>
                    <a:pt x="117" y="368"/>
                    <a:pt x="122" y="373"/>
                    <a:pt x="128" y="373"/>
                  </a:cubicBezTo>
                  <a:cubicBezTo>
                    <a:pt x="384" y="373"/>
                    <a:pt x="384" y="373"/>
                    <a:pt x="384" y="373"/>
                  </a:cubicBezTo>
                  <a:cubicBezTo>
                    <a:pt x="390" y="373"/>
                    <a:pt x="394" y="368"/>
                    <a:pt x="394" y="362"/>
                  </a:cubicBezTo>
                  <a:cubicBezTo>
                    <a:pt x="394" y="266"/>
                    <a:pt x="394" y="266"/>
                    <a:pt x="394" y="266"/>
                  </a:cubicBezTo>
                  <a:cubicBezTo>
                    <a:pt x="405" y="266"/>
                    <a:pt x="405" y="266"/>
                    <a:pt x="405" y="266"/>
                  </a:cubicBezTo>
                  <a:cubicBezTo>
                    <a:pt x="411" y="266"/>
                    <a:pt x="416" y="262"/>
                    <a:pt x="416" y="256"/>
                  </a:cubicBezTo>
                  <a:lnTo>
                    <a:pt x="416" y="192"/>
                  </a:lnTo>
                  <a:close/>
                  <a:moveTo>
                    <a:pt x="117" y="245"/>
                  </a:moveTo>
                  <a:cubicBezTo>
                    <a:pt x="224" y="245"/>
                    <a:pt x="224" y="245"/>
                    <a:pt x="224" y="245"/>
                  </a:cubicBezTo>
                  <a:cubicBezTo>
                    <a:pt x="224" y="234"/>
                    <a:pt x="224" y="234"/>
                    <a:pt x="224" y="234"/>
                  </a:cubicBezTo>
                  <a:cubicBezTo>
                    <a:pt x="224" y="228"/>
                    <a:pt x="228" y="224"/>
                    <a:pt x="234" y="224"/>
                  </a:cubicBezTo>
                  <a:cubicBezTo>
                    <a:pt x="277" y="224"/>
                    <a:pt x="277" y="224"/>
                    <a:pt x="277" y="224"/>
                  </a:cubicBezTo>
                  <a:cubicBezTo>
                    <a:pt x="283" y="224"/>
                    <a:pt x="288" y="228"/>
                    <a:pt x="288" y="234"/>
                  </a:cubicBezTo>
                  <a:cubicBezTo>
                    <a:pt x="288" y="245"/>
                    <a:pt x="288" y="245"/>
                    <a:pt x="288" y="245"/>
                  </a:cubicBezTo>
                  <a:cubicBezTo>
                    <a:pt x="394" y="245"/>
                    <a:pt x="394" y="245"/>
                    <a:pt x="394" y="245"/>
                  </a:cubicBezTo>
                  <a:cubicBezTo>
                    <a:pt x="394" y="202"/>
                    <a:pt x="394" y="202"/>
                    <a:pt x="394" y="202"/>
                  </a:cubicBezTo>
                  <a:cubicBezTo>
                    <a:pt x="117" y="202"/>
                    <a:pt x="117" y="202"/>
                    <a:pt x="117" y="202"/>
                  </a:cubicBezTo>
                  <a:lnTo>
                    <a:pt x="117" y="245"/>
                  </a:lnTo>
                  <a:close/>
                </a:path>
              </a:pathLst>
            </a:custGeom>
            <a:solidFill>
              <a:srgbClr val="575757"/>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10" name="Freeform 364"/>
            <p:cNvSpPr>
              <a:spLocks noChangeAspect="1" noEditPoints="1"/>
            </p:cNvSpPr>
            <p:nvPr/>
          </p:nvSpPr>
          <p:spPr bwMode="auto">
            <a:xfrm>
              <a:off x="708529" y="2961165"/>
              <a:ext cx="667985" cy="666027"/>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rgbClr val="575757"/>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16" name="Freeform 840"/>
            <p:cNvSpPr>
              <a:spLocks noEditPoints="1"/>
            </p:cNvSpPr>
            <p:nvPr/>
          </p:nvSpPr>
          <p:spPr bwMode="auto">
            <a:xfrm>
              <a:off x="714776" y="5248635"/>
              <a:ext cx="665902" cy="66590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96 h 512"/>
                <a:gd name="T12" fmla="*/ 213 w 512"/>
                <a:gd name="T13" fmla="*/ 128 h 512"/>
                <a:gd name="T14" fmla="*/ 181 w 512"/>
                <a:gd name="T15" fmla="*/ 160 h 512"/>
                <a:gd name="T16" fmla="*/ 149 w 512"/>
                <a:gd name="T17" fmla="*/ 128 h 512"/>
                <a:gd name="T18" fmla="*/ 181 w 512"/>
                <a:gd name="T19" fmla="*/ 96 h 512"/>
                <a:gd name="T20" fmla="*/ 234 w 512"/>
                <a:gd name="T21" fmla="*/ 298 h 512"/>
                <a:gd name="T22" fmla="*/ 224 w 512"/>
                <a:gd name="T23" fmla="*/ 309 h 512"/>
                <a:gd name="T24" fmla="*/ 213 w 512"/>
                <a:gd name="T25" fmla="*/ 309 h 512"/>
                <a:gd name="T26" fmla="*/ 213 w 512"/>
                <a:gd name="T27" fmla="*/ 405 h 512"/>
                <a:gd name="T28" fmla="*/ 202 w 512"/>
                <a:gd name="T29" fmla="*/ 416 h 512"/>
                <a:gd name="T30" fmla="*/ 192 w 512"/>
                <a:gd name="T31" fmla="*/ 405 h 512"/>
                <a:gd name="T32" fmla="*/ 192 w 512"/>
                <a:gd name="T33" fmla="*/ 309 h 512"/>
                <a:gd name="T34" fmla="*/ 170 w 512"/>
                <a:gd name="T35" fmla="*/ 309 h 512"/>
                <a:gd name="T36" fmla="*/ 170 w 512"/>
                <a:gd name="T37" fmla="*/ 405 h 512"/>
                <a:gd name="T38" fmla="*/ 160 w 512"/>
                <a:gd name="T39" fmla="*/ 416 h 512"/>
                <a:gd name="T40" fmla="*/ 149 w 512"/>
                <a:gd name="T41" fmla="*/ 405 h 512"/>
                <a:gd name="T42" fmla="*/ 149 w 512"/>
                <a:gd name="T43" fmla="*/ 309 h 512"/>
                <a:gd name="T44" fmla="*/ 138 w 512"/>
                <a:gd name="T45" fmla="*/ 309 h 512"/>
                <a:gd name="T46" fmla="*/ 128 w 512"/>
                <a:gd name="T47" fmla="*/ 298 h 512"/>
                <a:gd name="T48" fmla="*/ 128 w 512"/>
                <a:gd name="T49" fmla="*/ 192 h 512"/>
                <a:gd name="T50" fmla="*/ 138 w 512"/>
                <a:gd name="T51" fmla="*/ 181 h 512"/>
                <a:gd name="T52" fmla="*/ 224 w 512"/>
                <a:gd name="T53" fmla="*/ 181 h 512"/>
                <a:gd name="T54" fmla="*/ 234 w 512"/>
                <a:gd name="T55" fmla="*/ 192 h 512"/>
                <a:gd name="T56" fmla="*/ 234 w 512"/>
                <a:gd name="T57" fmla="*/ 298 h 512"/>
                <a:gd name="T58" fmla="*/ 330 w 512"/>
                <a:gd name="T59" fmla="*/ 96 h 512"/>
                <a:gd name="T60" fmla="*/ 362 w 512"/>
                <a:gd name="T61" fmla="*/ 128 h 512"/>
                <a:gd name="T62" fmla="*/ 330 w 512"/>
                <a:gd name="T63" fmla="*/ 160 h 512"/>
                <a:gd name="T64" fmla="*/ 298 w 512"/>
                <a:gd name="T65" fmla="*/ 128 h 512"/>
                <a:gd name="T66" fmla="*/ 330 w 512"/>
                <a:gd name="T67" fmla="*/ 96 h 512"/>
                <a:gd name="T68" fmla="*/ 381 w 512"/>
                <a:gd name="T69" fmla="*/ 326 h 512"/>
                <a:gd name="T70" fmla="*/ 373 w 512"/>
                <a:gd name="T71" fmla="*/ 330 h 512"/>
                <a:gd name="T72" fmla="*/ 362 w 512"/>
                <a:gd name="T73" fmla="*/ 330 h 512"/>
                <a:gd name="T74" fmla="*/ 362 w 512"/>
                <a:gd name="T75" fmla="*/ 405 h 512"/>
                <a:gd name="T76" fmla="*/ 352 w 512"/>
                <a:gd name="T77" fmla="*/ 416 h 512"/>
                <a:gd name="T78" fmla="*/ 341 w 512"/>
                <a:gd name="T79" fmla="*/ 405 h 512"/>
                <a:gd name="T80" fmla="*/ 341 w 512"/>
                <a:gd name="T81" fmla="*/ 330 h 512"/>
                <a:gd name="T82" fmla="*/ 320 w 512"/>
                <a:gd name="T83" fmla="*/ 330 h 512"/>
                <a:gd name="T84" fmla="*/ 320 w 512"/>
                <a:gd name="T85" fmla="*/ 405 h 512"/>
                <a:gd name="T86" fmla="*/ 309 w 512"/>
                <a:gd name="T87" fmla="*/ 416 h 512"/>
                <a:gd name="T88" fmla="*/ 298 w 512"/>
                <a:gd name="T89" fmla="*/ 405 h 512"/>
                <a:gd name="T90" fmla="*/ 298 w 512"/>
                <a:gd name="T91" fmla="*/ 330 h 512"/>
                <a:gd name="T92" fmla="*/ 288 w 512"/>
                <a:gd name="T93" fmla="*/ 330 h 512"/>
                <a:gd name="T94" fmla="*/ 279 w 512"/>
                <a:gd name="T95" fmla="*/ 326 h 512"/>
                <a:gd name="T96" fmla="*/ 277 w 512"/>
                <a:gd name="T97" fmla="*/ 317 h 512"/>
                <a:gd name="T98" fmla="*/ 309 w 512"/>
                <a:gd name="T99" fmla="*/ 189 h 512"/>
                <a:gd name="T100" fmla="*/ 320 w 512"/>
                <a:gd name="T101" fmla="*/ 181 h 512"/>
                <a:gd name="T102" fmla="*/ 341 w 512"/>
                <a:gd name="T103" fmla="*/ 181 h 512"/>
                <a:gd name="T104" fmla="*/ 351 w 512"/>
                <a:gd name="T105" fmla="*/ 189 h 512"/>
                <a:gd name="T106" fmla="*/ 383 w 512"/>
                <a:gd name="T107" fmla="*/ 317 h 512"/>
                <a:gd name="T108" fmla="*/ 381 w 512"/>
                <a:gd name="T109" fmla="*/ 32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96"/>
                  </a:moveTo>
                  <a:cubicBezTo>
                    <a:pt x="199" y="96"/>
                    <a:pt x="213" y="110"/>
                    <a:pt x="213" y="128"/>
                  </a:cubicBezTo>
                  <a:cubicBezTo>
                    <a:pt x="213" y="145"/>
                    <a:pt x="199" y="160"/>
                    <a:pt x="181" y="160"/>
                  </a:cubicBezTo>
                  <a:cubicBezTo>
                    <a:pt x="163" y="160"/>
                    <a:pt x="149" y="145"/>
                    <a:pt x="149" y="128"/>
                  </a:cubicBezTo>
                  <a:cubicBezTo>
                    <a:pt x="149" y="110"/>
                    <a:pt x="163" y="96"/>
                    <a:pt x="181" y="96"/>
                  </a:cubicBezTo>
                  <a:close/>
                  <a:moveTo>
                    <a:pt x="234" y="298"/>
                  </a:moveTo>
                  <a:cubicBezTo>
                    <a:pt x="234" y="304"/>
                    <a:pt x="230" y="309"/>
                    <a:pt x="224" y="309"/>
                  </a:cubicBezTo>
                  <a:cubicBezTo>
                    <a:pt x="213" y="309"/>
                    <a:pt x="213" y="309"/>
                    <a:pt x="213" y="309"/>
                  </a:cubicBezTo>
                  <a:cubicBezTo>
                    <a:pt x="213" y="405"/>
                    <a:pt x="213" y="405"/>
                    <a:pt x="213" y="405"/>
                  </a:cubicBezTo>
                  <a:cubicBezTo>
                    <a:pt x="213" y="411"/>
                    <a:pt x="208" y="416"/>
                    <a:pt x="202" y="416"/>
                  </a:cubicBezTo>
                  <a:cubicBezTo>
                    <a:pt x="196" y="416"/>
                    <a:pt x="192" y="411"/>
                    <a:pt x="192" y="405"/>
                  </a:cubicBezTo>
                  <a:cubicBezTo>
                    <a:pt x="192" y="309"/>
                    <a:pt x="192" y="309"/>
                    <a:pt x="192" y="309"/>
                  </a:cubicBezTo>
                  <a:cubicBezTo>
                    <a:pt x="170" y="309"/>
                    <a:pt x="170" y="309"/>
                    <a:pt x="170" y="309"/>
                  </a:cubicBezTo>
                  <a:cubicBezTo>
                    <a:pt x="170" y="405"/>
                    <a:pt x="170" y="405"/>
                    <a:pt x="170" y="405"/>
                  </a:cubicBezTo>
                  <a:cubicBezTo>
                    <a:pt x="170" y="411"/>
                    <a:pt x="166" y="416"/>
                    <a:pt x="160" y="416"/>
                  </a:cubicBezTo>
                  <a:cubicBezTo>
                    <a:pt x="154" y="416"/>
                    <a:pt x="149" y="411"/>
                    <a:pt x="149" y="405"/>
                  </a:cubicBezTo>
                  <a:cubicBezTo>
                    <a:pt x="149" y="309"/>
                    <a:pt x="149" y="309"/>
                    <a:pt x="149" y="309"/>
                  </a:cubicBezTo>
                  <a:cubicBezTo>
                    <a:pt x="138" y="309"/>
                    <a:pt x="138" y="309"/>
                    <a:pt x="138" y="309"/>
                  </a:cubicBezTo>
                  <a:cubicBezTo>
                    <a:pt x="132" y="309"/>
                    <a:pt x="128" y="304"/>
                    <a:pt x="128" y="298"/>
                  </a:cubicBezTo>
                  <a:cubicBezTo>
                    <a:pt x="128" y="192"/>
                    <a:pt x="128" y="192"/>
                    <a:pt x="128" y="192"/>
                  </a:cubicBezTo>
                  <a:cubicBezTo>
                    <a:pt x="128" y="186"/>
                    <a:pt x="132" y="181"/>
                    <a:pt x="138" y="181"/>
                  </a:cubicBezTo>
                  <a:cubicBezTo>
                    <a:pt x="224" y="181"/>
                    <a:pt x="224" y="181"/>
                    <a:pt x="224" y="181"/>
                  </a:cubicBezTo>
                  <a:cubicBezTo>
                    <a:pt x="230" y="181"/>
                    <a:pt x="234" y="186"/>
                    <a:pt x="234" y="192"/>
                  </a:cubicBezTo>
                  <a:lnTo>
                    <a:pt x="234" y="298"/>
                  </a:lnTo>
                  <a:close/>
                  <a:moveTo>
                    <a:pt x="330" y="96"/>
                  </a:moveTo>
                  <a:cubicBezTo>
                    <a:pt x="348" y="96"/>
                    <a:pt x="362" y="110"/>
                    <a:pt x="362" y="128"/>
                  </a:cubicBezTo>
                  <a:cubicBezTo>
                    <a:pt x="362" y="145"/>
                    <a:pt x="348" y="160"/>
                    <a:pt x="330" y="160"/>
                  </a:cubicBezTo>
                  <a:cubicBezTo>
                    <a:pt x="313" y="160"/>
                    <a:pt x="298" y="145"/>
                    <a:pt x="298" y="128"/>
                  </a:cubicBezTo>
                  <a:cubicBezTo>
                    <a:pt x="298" y="110"/>
                    <a:pt x="313" y="96"/>
                    <a:pt x="330" y="96"/>
                  </a:cubicBezTo>
                  <a:close/>
                  <a:moveTo>
                    <a:pt x="381" y="326"/>
                  </a:moveTo>
                  <a:cubicBezTo>
                    <a:pt x="379" y="329"/>
                    <a:pt x="376" y="330"/>
                    <a:pt x="373" y="330"/>
                  </a:cubicBezTo>
                  <a:cubicBezTo>
                    <a:pt x="362" y="330"/>
                    <a:pt x="362" y="330"/>
                    <a:pt x="362" y="330"/>
                  </a:cubicBezTo>
                  <a:cubicBezTo>
                    <a:pt x="362" y="405"/>
                    <a:pt x="362" y="405"/>
                    <a:pt x="362" y="405"/>
                  </a:cubicBezTo>
                  <a:cubicBezTo>
                    <a:pt x="362" y="411"/>
                    <a:pt x="358" y="416"/>
                    <a:pt x="352" y="416"/>
                  </a:cubicBezTo>
                  <a:cubicBezTo>
                    <a:pt x="346" y="416"/>
                    <a:pt x="341" y="411"/>
                    <a:pt x="341" y="405"/>
                  </a:cubicBezTo>
                  <a:cubicBezTo>
                    <a:pt x="341" y="330"/>
                    <a:pt x="341" y="330"/>
                    <a:pt x="341" y="330"/>
                  </a:cubicBezTo>
                  <a:cubicBezTo>
                    <a:pt x="320" y="330"/>
                    <a:pt x="320" y="330"/>
                    <a:pt x="320" y="330"/>
                  </a:cubicBezTo>
                  <a:cubicBezTo>
                    <a:pt x="320" y="405"/>
                    <a:pt x="320" y="405"/>
                    <a:pt x="320" y="405"/>
                  </a:cubicBezTo>
                  <a:cubicBezTo>
                    <a:pt x="320" y="411"/>
                    <a:pt x="315" y="416"/>
                    <a:pt x="309" y="416"/>
                  </a:cubicBezTo>
                  <a:cubicBezTo>
                    <a:pt x="303" y="416"/>
                    <a:pt x="298" y="411"/>
                    <a:pt x="298" y="405"/>
                  </a:cubicBezTo>
                  <a:cubicBezTo>
                    <a:pt x="298" y="330"/>
                    <a:pt x="298" y="330"/>
                    <a:pt x="298" y="330"/>
                  </a:cubicBezTo>
                  <a:cubicBezTo>
                    <a:pt x="288" y="330"/>
                    <a:pt x="288" y="330"/>
                    <a:pt x="288" y="330"/>
                  </a:cubicBezTo>
                  <a:cubicBezTo>
                    <a:pt x="284" y="330"/>
                    <a:pt x="281" y="329"/>
                    <a:pt x="279" y="326"/>
                  </a:cubicBezTo>
                  <a:cubicBezTo>
                    <a:pt x="277" y="324"/>
                    <a:pt x="277" y="320"/>
                    <a:pt x="277" y="317"/>
                  </a:cubicBezTo>
                  <a:cubicBezTo>
                    <a:pt x="309" y="189"/>
                    <a:pt x="309" y="189"/>
                    <a:pt x="309" y="189"/>
                  </a:cubicBezTo>
                  <a:cubicBezTo>
                    <a:pt x="311" y="184"/>
                    <a:pt x="315" y="181"/>
                    <a:pt x="320" y="181"/>
                  </a:cubicBezTo>
                  <a:cubicBezTo>
                    <a:pt x="341" y="181"/>
                    <a:pt x="341" y="181"/>
                    <a:pt x="341" y="181"/>
                  </a:cubicBezTo>
                  <a:cubicBezTo>
                    <a:pt x="346" y="181"/>
                    <a:pt x="350" y="184"/>
                    <a:pt x="351" y="189"/>
                  </a:cubicBezTo>
                  <a:cubicBezTo>
                    <a:pt x="383" y="317"/>
                    <a:pt x="383" y="317"/>
                    <a:pt x="383" y="317"/>
                  </a:cubicBezTo>
                  <a:cubicBezTo>
                    <a:pt x="384" y="320"/>
                    <a:pt x="383" y="324"/>
                    <a:pt x="381" y="326"/>
                  </a:cubicBezTo>
                  <a:close/>
                </a:path>
              </a:pathLst>
            </a:custGeom>
            <a:solidFill>
              <a:srgbClr val="575757"/>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5" name="Picture 4"/>
          <p:cNvPicPr>
            <a:picLocks noChangeAspect="1"/>
          </p:cNvPicPr>
          <p:nvPr/>
        </p:nvPicPr>
        <p:blipFill>
          <a:blip r:embed="rId3"/>
          <a:stretch>
            <a:fillRect/>
          </a:stretch>
        </p:blipFill>
        <p:spPr>
          <a:xfrm>
            <a:off x="8066867" y="6351659"/>
            <a:ext cx="883125" cy="360000"/>
          </a:xfrm>
          <a:prstGeom prst="rect">
            <a:avLst/>
          </a:prstGeom>
        </p:spPr>
      </p:pic>
      <p:pic>
        <p:nvPicPr>
          <p:cNvPr id="11" name="Picture 10"/>
          <p:cNvPicPr>
            <a:picLocks noChangeAspect="1"/>
          </p:cNvPicPr>
          <p:nvPr>
            <p:custDataLst>
              <p:tags r:id="rId1"/>
            </p:custDataLst>
          </p:nvPr>
        </p:nvPicPr>
        <p:blipFill rotWithShape="1">
          <a:blip r:embed="rId4">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p:blipFill>
        <p:spPr>
          <a:xfrm>
            <a:off x="376238" y="1092936"/>
            <a:ext cx="936000" cy="936000"/>
          </a:xfrm>
          <a:prstGeom prst="rect">
            <a:avLst/>
          </a:prstGeom>
          <a:solidFill>
            <a:schemeClr val="accent2">
              <a:lumMod val="20000"/>
              <a:lumOff val="80000"/>
              <a:alpha val="0"/>
            </a:schemeClr>
          </a:solidFill>
          <a:ln>
            <a:noFill/>
          </a:ln>
        </p:spPr>
      </p:pic>
      <p:pic>
        <p:nvPicPr>
          <p:cNvPr id="20" name="Picture 19"/>
          <p:cNvPicPr>
            <a:picLocks noChangeAspect="1"/>
          </p:cNvPicPr>
          <p:nvPr/>
        </p:nvPicPr>
        <p:blipFill>
          <a:blip r:embed="rId6"/>
          <a:stretch>
            <a:fillRect/>
          </a:stretch>
        </p:blipFill>
        <p:spPr>
          <a:xfrm>
            <a:off x="511977" y="2006261"/>
            <a:ext cx="664522" cy="664522"/>
          </a:xfrm>
          <a:prstGeom prst="rect">
            <a:avLst/>
          </a:prstGeom>
        </p:spPr>
      </p:pic>
    </p:spTree>
    <p:extLst>
      <p:ext uri="{BB962C8B-B14F-4D97-AF65-F5344CB8AC3E}">
        <p14:creationId xmlns:p14="http://schemas.microsoft.com/office/powerpoint/2010/main" val="19814161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sz="1800" b="1" dirty="0">
                <a:solidFill>
                  <a:schemeClr val="bg1"/>
                </a:solidFill>
                <a:cs typeface="Segoe UI Light" panose="020B0502040204020203" pitchFamily="34" charset="0"/>
              </a:rPr>
              <a:t>Best value incentives </a:t>
            </a:r>
            <a:endParaRPr lang="en-AU" sz="1800" dirty="0">
              <a:solidFill>
                <a:schemeClr val="bg1"/>
              </a:solidFill>
              <a:cs typeface="Segoe UI Light" panose="020B0502040204020203" pitchFamily="34" charset="0"/>
            </a:endParaRPr>
          </a:p>
        </p:txBody>
      </p:sp>
      <p:sp>
        <p:nvSpPr>
          <p:cNvPr id="4" name="Content Placeholder 3"/>
          <p:cNvSpPr>
            <a:spLocks noGrp="1"/>
          </p:cNvSpPr>
          <p:nvPr>
            <p:ph sz="quarter" idx="10"/>
          </p:nvPr>
        </p:nvSpPr>
        <p:spPr>
          <a:xfrm>
            <a:off x="1564001" y="1516410"/>
            <a:ext cx="7144493" cy="4716463"/>
          </a:xfrm>
        </p:spPr>
        <p:txBody>
          <a:bodyPr/>
          <a:lstStyle/>
          <a:p>
            <a:pPr lvl="0"/>
            <a:r>
              <a:rPr lang="en-AU" sz="1800" b="1" dirty="0" smtClean="0">
                <a:solidFill>
                  <a:srgbClr val="00ABAB"/>
                </a:solidFill>
                <a:latin typeface="+mj-lt"/>
                <a:cs typeface="Segoe UI Light" panose="020B0502040204020203" pitchFamily="34" charset="0"/>
              </a:rPr>
              <a:t>Provide best practice sustainability models (hybrid)</a:t>
            </a:r>
          </a:p>
          <a:p>
            <a:pPr lvl="0"/>
            <a:endParaRPr lang="en-AU" sz="1800" b="1" dirty="0" smtClean="0">
              <a:solidFill>
                <a:srgbClr val="00ABAB"/>
              </a:solidFill>
              <a:latin typeface="+mj-lt"/>
              <a:cs typeface="Segoe UI Light" panose="020B0502040204020203" pitchFamily="34" charset="0"/>
            </a:endParaRPr>
          </a:p>
          <a:p>
            <a:pPr lvl="0"/>
            <a:r>
              <a:rPr lang="en-AU" sz="1800" b="1" dirty="0" smtClean="0">
                <a:solidFill>
                  <a:srgbClr val="00ABAB"/>
                </a:solidFill>
                <a:latin typeface="+mj-lt"/>
                <a:cs typeface="Segoe UI Light" panose="020B0502040204020203" pitchFamily="34" charset="0"/>
              </a:rPr>
              <a:t>Increase connectivity</a:t>
            </a:r>
          </a:p>
          <a:p>
            <a:pPr lvl="0">
              <a:spcAft>
                <a:spcPts val="1800"/>
              </a:spcAft>
            </a:pPr>
            <a:endParaRPr lang="en-AU" sz="1800" b="1" dirty="0" smtClean="0">
              <a:solidFill>
                <a:srgbClr val="00ABAB"/>
              </a:solidFill>
              <a:latin typeface="+mj-lt"/>
              <a:cs typeface="Segoe UI Light" panose="020B0502040204020203" pitchFamily="34" charset="0"/>
            </a:endParaRPr>
          </a:p>
          <a:p>
            <a:pPr lvl="0">
              <a:spcAft>
                <a:spcPts val="600"/>
              </a:spcAft>
            </a:pPr>
            <a:r>
              <a:rPr lang="en-AU" sz="1800" b="1" dirty="0" smtClean="0">
                <a:solidFill>
                  <a:srgbClr val="00ABAB"/>
                </a:solidFill>
                <a:latin typeface="+mj-lt"/>
                <a:cs typeface="Segoe UI Light" panose="020B0502040204020203" pitchFamily="34" charset="0"/>
              </a:rPr>
              <a:t>Sharing </a:t>
            </a:r>
            <a:r>
              <a:rPr lang="en-AU" sz="1800" b="1" dirty="0">
                <a:solidFill>
                  <a:srgbClr val="00ABAB"/>
                </a:solidFill>
                <a:latin typeface="+mj-lt"/>
                <a:cs typeface="Segoe UI Light" panose="020B0502040204020203" pitchFamily="34" charset="0"/>
              </a:rPr>
              <a:t>of resources and centralising </a:t>
            </a:r>
            <a:r>
              <a:rPr lang="en-AU" sz="1800" b="1" dirty="0" smtClean="0">
                <a:solidFill>
                  <a:srgbClr val="00ABAB"/>
                </a:solidFill>
                <a:latin typeface="+mj-lt"/>
                <a:cs typeface="Segoe UI Light" panose="020B0502040204020203" pitchFamily="34" charset="0"/>
              </a:rPr>
              <a:t>costs</a:t>
            </a:r>
          </a:p>
          <a:p>
            <a:pPr lvl="0">
              <a:spcAft>
                <a:spcPts val="600"/>
              </a:spcAft>
            </a:pPr>
            <a:endParaRPr lang="en-AU" sz="1800" b="1" dirty="0">
              <a:solidFill>
                <a:srgbClr val="00ABAB"/>
              </a:solidFill>
              <a:latin typeface="+mj-lt"/>
              <a:cs typeface="Segoe UI Light" panose="020B0502040204020203" pitchFamily="34" charset="0"/>
            </a:endParaRPr>
          </a:p>
          <a:p>
            <a:pPr>
              <a:spcAft>
                <a:spcPts val="3000"/>
              </a:spcAft>
            </a:pPr>
            <a:r>
              <a:rPr lang="en-AU" sz="1800" b="1" dirty="0">
                <a:solidFill>
                  <a:srgbClr val="00ABAB"/>
                </a:solidFill>
                <a:latin typeface="+mj-lt"/>
                <a:cs typeface="Segoe UI Light" panose="020B0502040204020203" pitchFamily="34" charset="0"/>
              </a:rPr>
              <a:t>Potential restructure of funding allotments and clarifying </a:t>
            </a:r>
            <a:r>
              <a:rPr lang="en-AU" sz="1800" b="1" dirty="0" smtClean="0">
                <a:solidFill>
                  <a:srgbClr val="00ABAB"/>
                </a:solidFill>
                <a:latin typeface="+mj-lt"/>
                <a:cs typeface="Segoe UI Light" panose="020B0502040204020203" pitchFamily="34" charset="0"/>
              </a:rPr>
              <a:t>objectives</a:t>
            </a:r>
          </a:p>
          <a:p>
            <a:pPr>
              <a:spcAft>
                <a:spcPts val="3000"/>
              </a:spcAft>
            </a:pPr>
            <a:r>
              <a:rPr lang="en-AU" sz="1800" b="1" dirty="0" smtClean="0">
                <a:solidFill>
                  <a:srgbClr val="00ABAB"/>
                </a:solidFill>
                <a:latin typeface="+mj-lt"/>
                <a:cs typeface="Segoe UI Light" panose="020B0502040204020203" pitchFamily="34" charset="0"/>
              </a:rPr>
              <a:t>Support </a:t>
            </a:r>
            <a:r>
              <a:rPr lang="en-AU" sz="1800" b="1" dirty="0">
                <a:solidFill>
                  <a:srgbClr val="00ABAB"/>
                </a:solidFill>
                <a:latin typeface="+mj-lt"/>
                <a:cs typeface="Segoe UI Light" panose="020B0502040204020203" pitchFamily="34" charset="0"/>
              </a:rPr>
              <a:t>for jobs</a:t>
            </a:r>
          </a:p>
        </p:txBody>
      </p:sp>
      <p:grpSp>
        <p:nvGrpSpPr>
          <p:cNvPr id="3" name="Group 2"/>
          <p:cNvGrpSpPr/>
          <p:nvPr/>
        </p:nvGrpSpPr>
        <p:grpSpPr>
          <a:xfrm>
            <a:off x="652510" y="1375049"/>
            <a:ext cx="679880" cy="3999208"/>
            <a:chOff x="652510" y="1407707"/>
            <a:chExt cx="679880" cy="3924083"/>
          </a:xfrm>
        </p:grpSpPr>
        <p:sp>
          <p:nvSpPr>
            <p:cNvPr id="8" name="Freeform 910"/>
            <p:cNvSpPr>
              <a:spLocks noChangeAspect="1" noEditPoints="1"/>
            </p:cNvSpPr>
            <p:nvPr/>
          </p:nvSpPr>
          <p:spPr bwMode="auto">
            <a:xfrm>
              <a:off x="674983" y="3855944"/>
              <a:ext cx="643429" cy="643429"/>
            </a:xfrm>
            <a:custGeom>
              <a:avLst/>
              <a:gdLst>
                <a:gd name="T0" fmla="*/ 207 w 512"/>
                <a:gd name="T1" fmla="*/ 107 h 512"/>
                <a:gd name="T2" fmla="*/ 260 w 512"/>
                <a:gd name="T3" fmla="*/ 116 h 512"/>
                <a:gd name="T4" fmla="*/ 305 w 512"/>
                <a:gd name="T5" fmla="*/ 106 h 512"/>
                <a:gd name="T6" fmla="*/ 237 w 512"/>
                <a:gd name="T7" fmla="*/ 138 h 512"/>
                <a:gd name="T8" fmla="*/ 346 w 512"/>
                <a:gd name="T9" fmla="*/ 373 h 512"/>
                <a:gd name="T10" fmla="*/ 181 w 512"/>
                <a:gd name="T11" fmla="*/ 320 h 512"/>
                <a:gd name="T12" fmla="*/ 236 w 512"/>
                <a:gd name="T13" fmla="*/ 160 h 512"/>
                <a:gd name="T14" fmla="*/ 331 w 512"/>
                <a:gd name="T15" fmla="*/ 315 h 512"/>
                <a:gd name="T16" fmla="*/ 294 w 512"/>
                <a:gd name="T17" fmla="*/ 297 h 512"/>
                <a:gd name="T18" fmla="*/ 282 w 512"/>
                <a:gd name="T19" fmla="*/ 276 h 512"/>
                <a:gd name="T20" fmla="*/ 250 w 512"/>
                <a:gd name="T21" fmla="*/ 262 h 512"/>
                <a:gd name="T22" fmla="*/ 240 w 512"/>
                <a:gd name="T23" fmla="*/ 252 h 512"/>
                <a:gd name="T24" fmla="*/ 256 w 512"/>
                <a:gd name="T25" fmla="*/ 243 h 512"/>
                <a:gd name="T26" fmla="*/ 285 w 512"/>
                <a:gd name="T27" fmla="*/ 249 h 512"/>
                <a:gd name="T28" fmla="*/ 261 w 512"/>
                <a:gd name="T29" fmla="*/ 224 h 512"/>
                <a:gd name="T30" fmla="*/ 250 w 512"/>
                <a:gd name="T31" fmla="*/ 213 h 512"/>
                <a:gd name="T32" fmla="*/ 226 w 512"/>
                <a:gd name="T33" fmla="*/ 233 h 512"/>
                <a:gd name="T34" fmla="*/ 223 w 512"/>
                <a:gd name="T35" fmla="*/ 269 h 512"/>
                <a:gd name="T36" fmla="*/ 250 w 512"/>
                <a:gd name="T37" fmla="*/ 284 h 512"/>
                <a:gd name="T38" fmla="*/ 268 w 512"/>
                <a:gd name="T39" fmla="*/ 293 h 512"/>
                <a:gd name="T40" fmla="*/ 261 w 512"/>
                <a:gd name="T41" fmla="*/ 307 h 512"/>
                <a:gd name="T42" fmla="*/ 250 w 512"/>
                <a:gd name="T43" fmla="*/ 308 h 512"/>
                <a:gd name="T44" fmla="*/ 217 w 512"/>
                <a:gd name="T45" fmla="*/ 299 h 512"/>
                <a:gd name="T46" fmla="*/ 250 w 512"/>
                <a:gd name="T47" fmla="*/ 326 h 512"/>
                <a:gd name="T48" fmla="*/ 261 w 512"/>
                <a:gd name="T49" fmla="*/ 341 h 512"/>
                <a:gd name="T50" fmla="*/ 285 w 512"/>
                <a:gd name="T51" fmla="*/ 316 h 512"/>
                <a:gd name="T52" fmla="*/ 512 w 512"/>
                <a:gd name="T53" fmla="*/ 256 h 512"/>
                <a:gd name="T54" fmla="*/ 0 w 512"/>
                <a:gd name="T55" fmla="*/ 256 h 512"/>
                <a:gd name="T56" fmla="*/ 512 w 512"/>
                <a:gd name="T57" fmla="*/ 256 h 512"/>
                <a:gd name="T58" fmla="*/ 352 w 512"/>
                <a:gd name="T59" fmla="*/ 322 h 512"/>
                <a:gd name="T60" fmla="*/ 327 w 512"/>
                <a:gd name="T61" fmla="*/ 114 h 512"/>
                <a:gd name="T62" fmla="*/ 316 w 512"/>
                <a:gd name="T63" fmla="*/ 88 h 512"/>
                <a:gd name="T64" fmla="*/ 195 w 512"/>
                <a:gd name="T65" fmla="*/ 88 h 512"/>
                <a:gd name="T66" fmla="*/ 184 w 512"/>
                <a:gd name="T67" fmla="*/ 114 h 512"/>
                <a:gd name="T68" fmla="*/ 160 w 512"/>
                <a:gd name="T69" fmla="*/ 322 h 512"/>
                <a:gd name="T70" fmla="*/ 140 w 512"/>
                <a:gd name="T71" fmla="*/ 389 h 512"/>
                <a:gd name="T72" fmla="*/ 362 w 512"/>
                <a:gd name="T73" fmla="*/ 394 h 512"/>
                <a:gd name="T74" fmla="*/ 372 w 512"/>
                <a:gd name="T75"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37" y="138"/>
                  </a:moveTo>
                  <a:cubicBezTo>
                    <a:pt x="207" y="107"/>
                    <a:pt x="207" y="107"/>
                    <a:pt x="207" y="107"/>
                  </a:cubicBezTo>
                  <a:cubicBezTo>
                    <a:pt x="212" y="105"/>
                    <a:pt x="225" y="104"/>
                    <a:pt x="251" y="116"/>
                  </a:cubicBezTo>
                  <a:cubicBezTo>
                    <a:pt x="254" y="117"/>
                    <a:pt x="257" y="117"/>
                    <a:pt x="260" y="116"/>
                  </a:cubicBezTo>
                  <a:cubicBezTo>
                    <a:pt x="260" y="116"/>
                    <a:pt x="260" y="116"/>
                    <a:pt x="260" y="116"/>
                  </a:cubicBezTo>
                  <a:cubicBezTo>
                    <a:pt x="285" y="105"/>
                    <a:pt x="299" y="105"/>
                    <a:pt x="305" y="106"/>
                  </a:cubicBezTo>
                  <a:cubicBezTo>
                    <a:pt x="275" y="138"/>
                    <a:pt x="275" y="138"/>
                    <a:pt x="275" y="138"/>
                  </a:cubicBezTo>
                  <a:lnTo>
                    <a:pt x="237" y="138"/>
                  </a:lnTo>
                  <a:close/>
                  <a:moveTo>
                    <a:pt x="330" y="320"/>
                  </a:moveTo>
                  <a:cubicBezTo>
                    <a:pt x="330" y="334"/>
                    <a:pt x="339" y="357"/>
                    <a:pt x="346" y="373"/>
                  </a:cubicBezTo>
                  <a:cubicBezTo>
                    <a:pt x="165" y="373"/>
                    <a:pt x="165" y="373"/>
                    <a:pt x="165" y="373"/>
                  </a:cubicBezTo>
                  <a:cubicBezTo>
                    <a:pt x="172" y="357"/>
                    <a:pt x="181" y="334"/>
                    <a:pt x="181" y="320"/>
                  </a:cubicBezTo>
                  <a:cubicBezTo>
                    <a:pt x="181" y="318"/>
                    <a:pt x="181" y="316"/>
                    <a:pt x="180" y="315"/>
                  </a:cubicBezTo>
                  <a:cubicBezTo>
                    <a:pt x="178" y="312"/>
                    <a:pt x="143" y="237"/>
                    <a:pt x="236" y="160"/>
                  </a:cubicBezTo>
                  <a:cubicBezTo>
                    <a:pt x="275" y="160"/>
                    <a:pt x="275" y="160"/>
                    <a:pt x="275" y="160"/>
                  </a:cubicBezTo>
                  <a:cubicBezTo>
                    <a:pt x="368" y="237"/>
                    <a:pt x="333" y="312"/>
                    <a:pt x="331" y="315"/>
                  </a:cubicBezTo>
                  <a:cubicBezTo>
                    <a:pt x="331" y="316"/>
                    <a:pt x="330" y="318"/>
                    <a:pt x="330" y="320"/>
                  </a:cubicBezTo>
                  <a:close/>
                  <a:moveTo>
                    <a:pt x="294" y="297"/>
                  </a:moveTo>
                  <a:cubicBezTo>
                    <a:pt x="294" y="292"/>
                    <a:pt x="293" y="289"/>
                    <a:pt x="291" y="285"/>
                  </a:cubicBezTo>
                  <a:cubicBezTo>
                    <a:pt x="289" y="282"/>
                    <a:pt x="286" y="279"/>
                    <a:pt x="282" y="276"/>
                  </a:cubicBezTo>
                  <a:cubicBezTo>
                    <a:pt x="278" y="273"/>
                    <a:pt x="271" y="270"/>
                    <a:pt x="261" y="266"/>
                  </a:cubicBezTo>
                  <a:cubicBezTo>
                    <a:pt x="250" y="262"/>
                    <a:pt x="250" y="262"/>
                    <a:pt x="250" y="262"/>
                  </a:cubicBezTo>
                  <a:cubicBezTo>
                    <a:pt x="247" y="260"/>
                    <a:pt x="244" y="259"/>
                    <a:pt x="243" y="257"/>
                  </a:cubicBezTo>
                  <a:cubicBezTo>
                    <a:pt x="241" y="256"/>
                    <a:pt x="240" y="254"/>
                    <a:pt x="240" y="252"/>
                  </a:cubicBezTo>
                  <a:cubicBezTo>
                    <a:pt x="240" y="247"/>
                    <a:pt x="244" y="245"/>
                    <a:pt x="250" y="244"/>
                  </a:cubicBezTo>
                  <a:cubicBezTo>
                    <a:pt x="250" y="244"/>
                    <a:pt x="253" y="243"/>
                    <a:pt x="256" y="243"/>
                  </a:cubicBezTo>
                  <a:cubicBezTo>
                    <a:pt x="259" y="243"/>
                    <a:pt x="261" y="243"/>
                    <a:pt x="261" y="243"/>
                  </a:cubicBezTo>
                  <a:cubicBezTo>
                    <a:pt x="269" y="244"/>
                    <a:pt x="277" y="246"/>
                    <a:pt x="285" y="249"/>
                  </a:cubicBezTo>
                  <a:cubicBezTo>
                    <a:pt x="292" y="231"/>
                    <a:pt x="292" y="231"/>
                    <a:pt x="292" y="231"/>
                  </a:cubicBezTo>
                  <a:cubicBezTo>
                    <a:pt x="283" y="227"/>
                    <a:pt x="272" y="225"/>
                    <a:pt x="261" y="224"/>
                  </a:cubicBezTo>
                  <a:cubicBezTo>
                    <a:pt x="261" y="213"/>
                    <a:pt x="261" y="213"/>
                    <a:pt x="261" y="213"/>
                  </a:cubicBezTo>
                  <a:cubicBezTo>
                    <a:pt x="250" y="213"/>
                    <a:pt x="250" y="213"/>
                    <a:pt x="250" y="213"/>
                  </a:cubicBezTo>
                  <a:cubicBezTo>
                    <a:pt x="250" y="225"/>
                    <a:pt x="250" y="225"/>
                    <a:pt x="250" y="225"/>
                  </a:cubicBezTo>
                  <a:cubicBezTo>
                    <a:pt x="240" y="226"/>
                    <a:pt x="232" y="229"/>
                    <a:pt x="226" y="233"/>
                  </a:cubicBezTo>
                  <a:cubicBezTo>
                    <a:pt x="220" y="238"/>
                    <a:pt x="217" y="244"/>
                    <a:pt x="217" y="252"/>
                  </a:cubicBezTo>
                  <a:cubicBezTo>
                    <a:pt x="217" y="259"/>
                    <a:pt x="219" y="264"/>
                    <a:pt x="223" y="269"/>
                  </a:cubicBezTo>
                  <a:cubicBezTo>
                    <a:pt x="228" y="274"/>
                    <a:pt x="235" y="278"/>
                    <a:pt x="245" y="282"/>
                  </a:cubicBezTo>
                  <a:cubicBezTo>
                    <a:pt x="250" y="284"/>
                    <a:pt x="250" y="284"/>
                    <a:pt x="250" y="284"/>
                  </a:cubicBezTo>
                  <a:cubicBezTo>
                    <a:pt x="261" y="288"/>
                    <a:pt x="261" y="288"/>
                    <a:pt x="261" y="288"/>
                  </a:cubicBezTo>
                  <a:cubicBezTo>
                    <a:pt x="264" y="290"/>
                    <a:pt x="267" y="291"/>
                    <a:pt x="268" y="293"/>
                  </a:cubicBezTo>
                  <a:cubicBezTo>
                    <a:pt x="270" y="294"/>
                    <a:pt x="271" y="296"/>
                    <a:pt x="271" y="298"/>
                  </a:cubicBezTo>
                  <a:cubicBezTo>
                    <a:pt x="271" y="303"/>
                    <a:pt x="268" y="306"/>
                    <a:pt x="261" y="307"/>
                  </a:cubicBezTo>
                  <a:cubicBezTo>
                    <a:pt x="261" y="307"/>
                    <a:pt x="258" y="308"/>
                    <a:pt x="256" y="308"/>
                  </a:cubicBezTo>
                  <a:cubicBezTo>
                    <a:pt x="253" y="308"/>
                    <a:pt x="250" y="308"/>
                    <a:pt x="250" y="308"/>
                  </a:cubicBezTo>
                  <a:cubicBezTo>
                    <a:pt x="245" y="307"/>
                    <a:pt x="240" y="306"/>
                    <a:pt x="233" y="305"/>
                  </a:cubicBezTo>
                  <a:cubicBezTo>
                    <a:pt x="227" y="303"/>
                    <a:pt x="222" y="301"/>
                    <a:pt x="217" y="299"/>
                  </a:cubicBezTo>
                  <a:cubicBezTo>
                    <a:pt x="217" y="319"/>
                    <a:pt x="217" y="319"/>
                    <a:pt x="217" y="319"/>
                  </a:cubicBezTo>
                  <a:cubicBezTo>
                    <a:pt x="227" y="323"/>
                    <a:pt x="238" y="325"/>
                    <a:pt x="250" y="326"/>
                  </a:cubicBezTo>
                  <a:cubicBezTo>
                    <a:pt x="250" y="341"/>
                    <a:pt x="250" y="341"/>
                    <a:pt x="250" y="341"/>
                  </a:cubicBezTo>
                  <a:cubicBezTo>
                    <a:pt x="261" y="341"/>
                    <a:pt x="261" y="341"/>
                    <a:pt x="261" y="341"/>
                  </a:cubicBezTo>
                  <a:cubicBezTo>
                    <a:pt x="261" y="325"/>
                    <a:pt x="261" y="325"/>
                    <a:pt x="261" y="325"/>
                  </a:cubicBezTo>
                  <a:cubicBezTo>
                    <a:pt x="271" y="324"/>
                    <a:pt x="279" y="321"/>
                    <a:pt x="285" y="316"/>
                  </a:cubicBezTo>
                  <a:cubicBezTo>
                    <a:pt x="291" y="312"/>
                    <a:pt x="294" y="305"/>
                    <a:pt x="294" y="29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2" y="379"/>
                  </a:moveTo>
                  <a:cubicBezTo>
                    <a:pt x="365" y="363"/>
                    <a:pt x="353" y="335"/>
                    <a:pt x="352" y="322"/>
                  </a:cubicBezTo>
                  <a:cubicBezTo>
                    <a:pt x="358" y="306"/>
                    <a:pt x="384" y="227"/>
                    <a:pt x="295" y="148"/>
                  </a:cubicBezTo>
                  <a:cubicBezTo>
                    <a:pt x="327" y="114"/>
                    <a:pt x="327" y="114"/>
                    <a:pt x="327" y="114"/>
                  </a:cubicBezTo>
                  <a:cubicBezTo>
                    <a:pt x="330" y="111"/>
                    <a:pt x="331" y="107"/>
                    <a:pt x="330" y="104"/>
                  </a:cubicBezTo>
                  <a:cubicBezTo>
                    <a:pt x="330" y="102"/>
                    <a:pt x="327" y="93"/>
                    <a:pt x="316" y="88"/>
                  </a:cubicBezTo>
                  <a:cubicBezTo>
                    <a:pt x="302" y="82"/>
                    <a:pt x="282" y="84"/>
                    <a:pt x="256" y="95"/>
                  </a:cubicBezTo>
                  <a:cubicBezTo>
                    <a:pt x="229" y="84"/>
                    <a:pt x="209" y="82"/>
                    <a:pt x="195" y="88"/>
                  </a:cubicBezTo>
                  <a:cubicBezTo>
                    <a:pt x="185" y="93"/>
                    <a:pt x="182" y="102"/>
                    <a:pt x="181" y="104"/>
                  </a:cubicBezTo>
                  <a:cubicBezTo>
                    <a:pt x="180" y="107"/>
                    <a:pt x="181" y="111"/>
                    <a:pt x="184" y="114"/>
                  </a:cubicBezTo>
                  <a:cubicBezTo>
                    <a:pt x="217" y="148"/>
                    <a:pt x="217" y="148"/>
                    <a:pt x="217" y="148"/>
                  </a:cubicBezTo>
                  <a:cubicBezTo>
                    <a:pt x="128" y="227"/>
                    <a:pt x="153" y="306"/>
                    <a:pt x="160" y="322"/>
                  </a:cubicBezTo>
                  <a:cubicBezTo>
                    <a:pt x="158" y="335"/>
                    <a:pt x="147" y="363"/>
                    <a:pt x="139" y="379"/>
                  </a:cubicBezTo>
                  <a:cubicBezTo>
                    <a:pt x="138" y="382"/>
                    <a:pt x="138" y="386"/>
                    <a:pt x="140" y="389"/>
                  </a:cubicBezTo>
                  <a:cubicBezTo>
                    <a:pt x="142" y="392"/>
                    <a:pt x="145" y="394"/>
                    <a:pt x="149" y="394"/>
                  </a:cubicBezTo>
                  <a:cubicBezTo>
                    <a:pt x="362" y="394"/>
                    <a:pt x="362" y="394"/>
                    <a:pt x="362" y="394"/>
                  </a:cubicBezTo>
                  <a:cubicBezTo>
                    <a:pt x="366" y="394"/>
                    <a:pt x="369" y="392"/>
                    <a:pt x="371" y="389"/>
                  </a:cubicBezTo>
                  <a:cubicBezTo>
                    <a:pt x="373" y="386"/>
                    <a:pt x="374" y="382"/>
                    <a:pt x="372" y="379"/>
                  </a:cubicBezTo>
                  <a:close/>
                </a:path>
              </a:pathLst>
            </a:custGeom>
            <a:solidFill>
              <a:srgbClr val="00ABAB"/>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6" name="Freeform 878"/>
            <p:cNvSpPr>
              <a:spLocks noChangeAspect="1" noEditPoints="1"/>
            </p:cNvSpPr>
            <p:nvPr/>
          </p:nvSpPr>
          <p:spPr bwMode="auto">
            <a:xfrm>
              <a:off x="661339" y="2226500"/>
              <a:ext cx="657073" cy="65707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94 h 512"/>
                <a:gd name="T12" fmla="*/ 234 w 512"/>
                <a:gd name="T13" fmla="*/ 373 h 512"/>
                <a:gd name="T14" fmla="*/ 256 w 512"/>
                <a:gd name="T15" fmla="*/ 352 h 512"/>
                <a:gd name="T16" fmla="*/ 277 w 512"/>
                <a:gd name="T17" fmla="*/ 373 h 512"/>
                <a:gd name="T18" fmla="*/ 256 w 512"/>
                <a:gd name="T19" fmla="*/ 394 h 512"/>
                <a:gd name="T20" fmla="*/ 317 w 512"/>
                <a:gd name="T21" fmla="*/ 327 h 512"/>
                <a:gd name="T22" fmla="*/ 301 w 512"/>
                <a:gd name="T23" fmla="*/ 327 h 512"/>
                <a:gd name="T24" fmla="*/ 256 w 512"/>
                <a:gd name="T25" fmla="*/ 309 h 512"/>
                <a:gd name="T26" fmla="*/ 210 w 512"/>
                <a:gd name="T27" fmla="*/ 327 h 512"/>
                <a:gd name="T28" fmla="*/ 202 w 512"/>
                <a:gd name="T29" fmla="*/ 330 h 512"/>
                <a:gd name="T30" fmla="*/ 195 w 512"/>
                <a:gd name="T31" fmla="*/ 327 h 512"/>
                <a:gd name="T32" fmla="*/ 195 w 512"/>
                <a:gd name="T33" fmla="*/ 312 h 512"/>
                <a:gd name="T34" fmla="*/ 256 w 512"/>
                <a:gd name="T35" fmla="*/ 288 h 512"/>
                <a:gd name="T36" fmla="*/ 317 w 512"/>
                <a:gd name="T37" fmla="*/ 312 h 512"/>
                <a:gd name="T38" fmla="*/ 317 w 512"/>
                <a:gd name="T39" fmla="*/ 327 h 512"/>
                <a:gd name="T40" fmla="*/ 370 w 512"/>
                <a:gd name="T41" fmla="*/ 274 h 512"/>
                <a:gd name="T42" fmla="*/ 355 w 512"/>
                <a:gd name="T43" fmla="*/ 274 h 512"/>
                <a:gd name="T44" fmla="*/ 256 w 512"/>
                <a:gd name="T45" fmla="*/ 234 h 512"/>
                <a:gd name="T46" fmla="*/ 167 w 512"/>
                <a:gd name="T47" fmla="*/ 274 h 512"/>
                <a:gd name="T48" fmla="*/ 160 w 512"/>
                <a:gd name="T49" fmla="*/ 277 h 512"/>
                <a:gd name="T50" fmla="*/ 152 w 512"/>
                <a:gd name="T51" fmla="*/ 274 h 512"/>
                <a:gd name="T52" fmla="*/ 152 w 512"/>
                <a:gd name="T53" fmla="*/ 259 h 512"/>
                <a:gd name="T54" fmla="*/ 256 w 512"/>
                <a:gd name="T55" fmla="*/ 213 h 512"/>
                <a:gd name="T56" fmla="*/ 370 w 512"/>
                <a:gd name="T57" fmla="*/ 259 h 512"/>
                <a:gd name="T58" fmla="*/ 370 w 512"/>
                <a:gd name="T59" fmla="*/ 274 h 512"/>
                <a:gd name="T60" fmla="*/ 413 w 512"/>
                <a:gd name="T61" fmla="*/ 221 h 512"/>
                <a:gd name="T62" fmla="*/ 405 w 512"/>
                <a:gd name="T63" fmla="*/ 224 h 512"/>
                <a:gd name="T64" fmla="*/ 397 w 512"/>
                <a:gd name="T65" fmla="*/ 221 h 512"/>
                <a:gd name="T66" fmla="*/ 256 w 512"/>
                <a:gd name="T67" fmla="*/ 160 h 512"/>
                <a:gd name="T68" fmla="*/ 114 w 512"/>
                <a:gd name="T69" fmla="*/ 221 h 512"/>
                <a:gd name="T70" fmla="*/ 99 w 512"/>
                <a:gd name="T71" fmla="*/ 221 h 512"/>
                <a:gd name="T72" fmla="*/ 99 w 512"/>
                <a:gd name="T73" fmla="*/ 205 h 512"/>
                <a:gd name="T74" fmla="*/ 256 w 512"/>
                <a:gd name="T75" fmla="*/ 138 h 512"/>
                <a:gd name="T76" fmla="*/ 413 w 512"/>
                <a:gd name="T77" fmla="*/ 205 h 512"/>
                <a:gd name="T78" fmla="*/ 413 w 512"/>
                <a:gd name="T7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94"/>
                  </a:moveTo>
                  <a:cubicBezTo>
                    <a:pt x="244" y="394"/>
                    <a:pt x="234" y="385"/>
                    <a:pt x="234" y="373"/>
                  </a:cubicBezTo>
                  <a:cubicBezTo>
                    <a:pt x="234" y="361"/>
                    <a:pt x="244" y="352"/>
                    <a:pt x="256" y="352"/>
                  </a:cubicBezTo>
                  <a:cubicBezTo>
                    <a:pt x="267" y="352"/>
                    <a:pt x="277" y="361"/>
                    <a:pt x="277" y="373"/>
                  </a:cubicBezTo>
                  <a:cubicBezTo>
                    <a:pt x="277" y="385"/>
                    <a:pt x="267" y="394"/>
                    <a:pt x="256" y="394"/>
                  </a:cubicBezTo>
                  <a:close/>
                  <a:moveTo>
                    <a:pt x="317" y="327"/>
                  </a:moveTo>
                  <a:cubicBezTo>
                    <a:pt x="312" y="331"/>
                    <a:pt x="306" y="331"/>
                    <a:pt x="301" y="327"/>
                  </a:cubicBezTo>
                  <a:cubicBezTo>
                    <a:pt x="290" y="316"/>
                    <a:pt x="273" y="309"/>
                    <a:pt x="256" y="309"/>
                  </a:cubicBezTo>
                  <a:cubicBezTo>
                    <a:pt x="239" y="309"/>
                    <a:pt x="221" y="316"/>
                    <a:pt x="210" y="327"/>
                  </a:cubicBezTo>
                  <a:cubicBezTo>
                    <a:pt x="208" y="329"/>
                    <a:pt x="205" y="330"/>
                    <a:pt x="202" y="330"/>
                  </a:cubicBezTo>
                  <a:cubicBezTo>
                    <a:pt x="200" y="330"/>
                    <a:pt x="197" y="329"/>
                    <a:pt x="195" y="327"/>
                  </a:cubicBezTo>
                  <a:cubicBezTo>
                    <a:pt x="191" y="323"/>
                    <a:pt x="191" y="316"/>
                    <a:pt x="195" y="312"/>
                  </a:cubicBezTo>
                  <a:cubicBezTo>
                    <a:pt x="210" y="297"/>
                    <a:pt x="233" y="288"/>
                    <a:pt x="256" y="288"/>
                  </a:cubicBezTo>
                  <a:cubicBezTo>
                    <a:pt x="278" y="288"/>
                    <a:pt x="301" y="297"/>
                    <a:pt x="317" y="312"/>
                  </a:cubicBezTo>
                  <a:cubicBezTo>
                    <a:pt x="321" y="316"/>
                    <a:pt x="321" y="323"/>
                    <a:pt x="317" y="327"/>
                  </a:cubicBezTo>
                  <a:close/>
                  <a:moveTo>
                    <a:pt x="370" y="274"/>
                  </a:moveTo>
                  <a:cubicBezTo>
                    <a:pt x="366" y="278"/>
                    <a:pt x="359" y="278"/>
                    <a:pt x="355" y="274"/>
                  </a:cubicBezTo>
                  <a:cubicBezTo>
                    <a:pt x="330" y="249"/>
                    <a:pt x="292" y="234"/>
                    <a:pt x="256" y="234"/>
                  </a:cubicBezTo>
                  <a:cubicBezTo>
                    <a:pt x="222" y="234"/>
                    <a:pt x="194" y="247"/>
                    <a:pt x="167" y="274"/>
                  </a:cubicBezTo>
                  <a:cubicBezTo>
                    <a:pt x="165" y="276"/>
                    <a:pt x="162" y="277"/>
                    <a:pt x="160" y="277"/>
                  </a:cubicBezTo>
                  <a:cubicBezTo>
                    <a:pt x="157" y="277"/>
                    <a:pt x="154" y="276"/>
                    <a:pt x="152" y="274"/>
                  </a:cubicBezTo>
                  <a:cubicBezTo>
                    <a:pt x="148" y="270"/>
                    <a:pt x="148" y="263"/>
                    <a:pt x="152" y="259"/>
                  </a:cubicBezTo>
                  <a:cubicBezTo>
                    <a:pt x="183" y="228"/>
                    <a:pt x="216" y="213"/>
                    <a:pt x="256" y="213"/>
                  </a:cubicBezTo>
                  <a:cubicBezTo>
                    <a:pt x="298" y="213"/>
                    <a:pt x="342" y="231"/>
                    <a:pt x="370" y="259"/>
                  </a:cubicBezTo>
                  <a:cubicBezTo>
                    <a:pt x="374" y="263"/>
                    <a:pt x="374" y="270"/>
                    <a:pt x="370" y="274"/>
                  </a:cubicBezTo>
                  <a:close/>
                  <a:moveTo>
                    <a:pt x="413" y="221"/>
                  </a:moveTo>
                  <a:cubicBezTo>
                    <a:pt x="410" y="223"/>
                    <a:pt x="408" y="224"/>
                    <a:pt x="405" y="224"/>
                  </a:cubicBezTo>
                  <a:cubicBezTo>
                    <a:pt x="402" y="224"/>
                    <a:pt x="400" y="223"/>
                    <a:pt x="397" y="221"/>
                  </a:cubicBezTo>
                  <a:cubicBezTo>
                    <a:pt x="358" y="181"/>
                    <a:pt x="309" y="160"/>
                    <a:pt x="256" y="160"/>
                  </a:cubicBezTo>
                  <a:cubicBezTo>
                    <a:pt x="203" y="160"/>
                    <a:pt x="154" y="181"/>
                    <a:pt x="114" y="221"/>
                  </a:cubicBezTo>
                  <a:cubicBezTo>
                    <a:pt x="110" y="225"/>
                    <a:pt x="103" y="225"/>
                    <a:pt x="99" y="221"/>
                  </a:cubicBezTo>
                  <a:cubicBezTo>
                    <a:pt x="95" y="216"/>
                    <a:pt x="95" y="210"/>
                    <a:pt x="99" y="205"/>
                  </a:cubicBezTo>
                  <a:cubicBezTo>
                    <a:pt x="143" y="162"/>
                    <a:pt x="197" y="138"/>
                    <a:pt x="256" y="138"/>
                  </a:cubicBezTo>
                  <a:cubicBezTo>
                    <a:pt x="314" y="138"/>
                    <a:pt x="369" y="162"/>
                    <a:pt x="413" y="205"/>
                  </a:cubicBezTo>
                  <a:cubicBezTo>
                    <a:pt x="417" y="210"/>
                    <a:pt x="417" y="216"/>
                    <a:pt x="413" y="221"/>
                  </a:cubicBezTo>
                  <a:close/>
                </a:path>
              </a:pathLst>
            </a:custGeom>
            <a:solidFill>
              <a:srgbClr val="00ABAB"/>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9" name="Freeform 580"/>
            <p:cNvSpPr>
              <a:spLocks noChangeAspect="1" noEditPoints="1"/>
            </p:cNvSpPr>
            <p:nvPr/>
          </p:nvSpPr>
          <p:spPr bwMode="auto">
            <a:xfrm>
              <a:off x="664412" y="3037158"/>
              <a:ext cx="667978" cy="666020"/>
            </a:xfrm>
            <a:custGeom>
              <a:avLst/>
              <a:gdLst>
                <a:gd name="T0" fmla="*/ 288 w 512"/>
                <a:gd name="T1" fmla="*/ 266 h 512"/>
                <a:gd name="T2" fmla="*/ 373 w 512"/>
                <a:gd name="T3" fmla="*/ 266 h 512"/>
                <a:gd name="T4" fmla="*/ 373 w 512"/>
                <a:gd name="T5" fmla="*/ 352 h 512"/>
                <a:gd name="T6" fmla="*/ 138 w 512"/>
                <a:gd name="T7" fmla="*/ 352 h 512"/>
                <a:gd name="T8" fmla="*/ 138 w 512"/>
                <a:gd name="T9" fmla="*/ 266 h 512"/>
                <a:gd name="T10" fmla="*/ 224 w 512"/>
                <a:gd name="T11" fmla="*/ 266 h 512"/>
                <a:gd name="T12" fmla="*/ 224 w 512"/>
                <a:gd name="T13" fmla="*/ 277 h 512"/>
                <a:gd name="T14" fmla="*/ 234 w 512"/>
                <a:gd name="T15" fmla="*/ 288 h 512"/>
                <a:gd name="T16" fmla="*/ 277 w 512"/>
                <a:gd name="T17" fmla="*/ 288 h 512"/>
                <a:gd name="T18" fmla="*/ 288 w 512"/>
                <a:gd name="T19" fmla="*/ 277 h 512"/>
                <a:gd name="T20" fmla="*/ 288 w 512"/>
                <a:gd name="T21" fmla="*/ 266 h 512"/>
                <a:gd name="T22" fmla="*/ 245 w 512"/>
                <a:gd name="T23" fmla="*/ 245 h 512"/>
                <a:gd name="T24" fmla="*/ 245 w 512"/>
                <a:gd name="T25" fmla="*/ 266 h 512"/>
                <a:gd name="T26" fmla="*/ 266 w 512"/>
                <a:gd name="T27" fmla="*/ 266 h 512"/>
                <a:gd name="T28" fmla="*/ 266 w 512"/>
                <a:gd name="T29" fmla="*/ 245 h 512"/>
                <a:gd name="T30" fmla="*/ 245 w 512"/>
                <a:gd name="T31" fmla="*/ 245 h 512"/>
                <a:gd name="T32" fmla="*/ 288 w 512"/>
                <a:gd name="T33" fmla="*/ 160 h 512"/>
                <a:gd name="T34" fmla="*/ 224 w 512"/>
                <a:gd name="T35" fmla="*/ 160 h 512"/>
                <a:gd name="T36" fmla="*/ 202 w 512"/>
                <a:gd name="T37" fmla="*/ 181 h 512"/>
                <a:gd name="T38" fmla="*/ 309 w 512"/>
                <a:gd name="T39" fmla="*/ 181 h 512"/>
                <a:gd name="T40" fmla="*/ 288 w 512"/>
                <a:gd name="T41" fmla="*/ 16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192 h 512"/>
                <a:gd name="T54" fmla="*/ 405 w 512"/>
                <a:gd name="T55" fmla="*/ 181 h 512"/>
                <a:gd name="T56" fmla="*/ 330 w 512"/>
                <a:gd name="T57" fmla="*/ 181 h 512"/>
                <a:gd name="T58" fmla="*/ 288 w 512"/>
                <a:gd name="T59" fmla="*/ 138 h 512"/>
                <a:gd name="T60" fmla="*/ 224 w 512"/>
                <a:gd name="T61" fmla="*/ 138 h 512"/>
                <a:gd name="T62" fmla="*/ 181 w 512"/>
                <a:gd name="T63" fmla="*/ 181 h 512"/>
                <a:gd name="T64" fmla="*/ 106 w 512"/>
                <a:gd name="T65" fmla="*/ 181 h 512"/>
                <a:gd name="T66" fmla="*/ 96 w 512"/>
                <a:gd name="T67" fmla="*/ 192 h 512"/>
                <a:gd name="T68" fmla="*/ 96 w 512"/>
                <a:gd name="T69" fmla="*/ 256 h 512"/>
                <a:gd name="T70" fmla="*/ 106 w 512"/>
                <a:gd name="T71" fmla="*/ 266 h 512"/>
                <a:gd name="T72" fmla="*/ 117 w 512"/>
                <a:gd name="T73" fmla="*/ 266 h 512"/>
                <a:gd name="T74" fmla="*/ 117 w 512"/>
                <a:gd name="T75" fmla="*/ 362 h 512"/>
                <a:gd name="T76" fmla="*/ 128 w 512"/>
                <a:gd name="T77" fmla="*/ 373 h 512"/>
                <a:gd name="T78" fmla="*/ 384 w 512"/>
                <a:gd name="T79" fmla="*/ 373 h 512"/>
                <a:gd name="T80" fmla="*/ 394 w 512"/>
                <a:gd name="T81" fmla="*/ 362 h 512"/>
                <a:gd name="T82" fmla="*/ 394 w 512"/>
                <a:gd name="T83" fmla="*/ 266 h 512"/>
                <a:gd name="T84" fmla="*/ 405 w 512"/>
                <a:gd name="T85" fmla="*/ 266 h 512"/>
                <a:gd name="T86" fmla="*/ 416 w 512"/>
                <a:gd name="T87" fmla="*/ 256 h 512"/>
                <a:gd name="T88" fmla="*/ 416 w 512"/>
                <a:gd name="T89" fmla="*/ 192 h 512"/>
                <a:gd name="T90" fmla="*/ 117 w 512"/>
                <a:gd name="T91" fmla="*/ 245 h 512"/>
                <a:gd name="T92" fmla="*/ 224 w 512"/>
                <a:gd name="T93" fmla="*/ 245 h 512"/>
                <a:gd name="T94" fmla="*/ 224 w 512"/>
                <a:gd name="T95" fmla="*/ 234 h 512"/>
                <a:gd name="T96" fmla="*/ 234 w 512"/>
                <a:gd name="T97" fmla="*/ 224 h 512"/>
                <a:gd name="T98" fmla="*/ 277 w 512"/>
                <a:gd name="T99" fmla="*/ 224 h 512"/>
                <a:gd name="T100" fmla="*/ 288 w 512"/>
                <a:gd name="T101" fmla="*/ 234 h 512"/>
                <a:gd name="T102" fmla="*/ 288 w 512"/>
                <a:gd name="T103" fmla="*/ 245 h 512"/>
                <a:gd name="T104" fmla="*/ 394 w 512"/>
                <a:gd name="T105" fmla="*/ 245 h 512"/>
                <a:gd name="T106" fmla="*/ 394 w 512"/>
                <a:gd name="T107" fmla="*/ 202 h 512"/>
                <a:gd name="T108" fmla="*/ 117 w 512"/>
                <a:gd name="T109" fmla="*/ 202 h 512"/>
                <a:gd name="T110" fmla="*/ 117 w 512"/>
                <a:gd name="T111" fmla="*/ 24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288" y="266"/>
                  </a:moveTo>
                  <a:cubicBezTo>
                    <a:pt x="373" y="266"/>
                    <a:pt x="373" y="266"/>
                    <a:pt x="373" y="266"/>
                  </a:cubicBezTo>
                  <a:cubicBezTo>
                    <a:pt x="373" y="352"/>
                    <a:pt x="373" y="352"/>
                    <a:pt x="373" y="352"/>
                  </a:cubicBezTo>
                  <a:cubicBezTo>
                    <a:pt x="138" y="352"/>
                    <a:pt x="138" y="352"/>
                    <a:pt x="138" y="352"/>
                  </a:cubicBezTo>
                  <a:cubicBezTo>
                    <a:pt x="138" y="266"/>
                    <a:pt x="138" y="266"/>
                    <a:pt x="138" y="266"/>
                  </a:cubicBezTo>
                  <a:cubicBezTo>
                    <a:pt x="224" y="266"/>
                    <a:pt x="224" y="266"/>
                    <a:pt x="224" y="266"/>
                  </a:cubicBezTo>
                  <a:cubicBezTo>
                    <a:pt x="224" y="277"/>
                    <a:pt x="224" y="277"/>
                    <a:pt x="224" y="277"/>
                  </a:cubicBezTo>
                  <a:cubicBezTo>
                    <a:pt x="224" y="283"/>
                    <a:pt x="228" y="288"/>
                    <a:pt x="234" y="288"/>
                  </a:cubicBezTo>
                  <a:cubicBezTo>
                    <a:pt x="277" y="288"/>
                    <a:pt x="277" y="288"/>
                    <a:pt x="277" y="288"/>
                  </a:cubicBezTo>
                  <a:cubicBezTo>
                    <a:pt x="283" y="288"/>
                    <a:pt x="288" y="283"/>
                    <a:pt x="288" y="277"/>
                  </a:cubicBezTo>
                  <a:lnTo>
                    <a:pt x="288" y="266"/>
                  </a:lnTo>
                  <a:close/>
                  <a:moveTo>
                    <a:pt x="245" y="245"/>
                  </a:moveTo>
                  <a:cubicBezTo>
                    <a:pt x="245" y="266"/>
                    <a:pt x="245" y="266"/>
                    <a:pt x="245" y="266"/>
                  </a:cubicBezTo>
                  <a:cubicBezTo>
                    <a:pt x="266" y="266"/>
                    <a:pt x="266" y="266"/>
                    <a:pt x="266" y="266"/>
                  </a:cubicBezTo>
                  <a:cubicBezTo>
                    <a:pt x="266" y="245"/>
                    <a:pt x="266" y="245"/>
                    <a:pt x="266" y="245"/>
                  </a:cubicBezTo>
                  <a:lnTo>
                    <a:pt x="245" y="245"/>
                  </a:lnTo>
                  <a:close/>
                  <a:moveTo>
                    <a:pt x="288" y="160"/>
                  </a:moveTo>
                  <a:cubicBezTo>
                    <a:pt x="224" y="160"/>
                    <a:pt x="224" y="160"/>
                    <a:pt x="224" y="160"/>
                  </a:cubicBezTo>
                  <a:cubicBezTo>
                    <a:pt x="212" y="160"/>
                    <a:pt x="202" y="169"/>
                    <a:pt x="202" y="181"/>
                  </a:cubicBezTo>
                  <a:cubicBezTo>
                    <a:pt x="309" y="181"/>
                    <a:pt x="309" y="181"/>
                    <a:pt x="309" y="181"/>
                  </a:cubicBezTo>
                  <a:cubicBezTo>
                    <a:pt x="309" y="169"/>
                    <a:pt x="299" y="160"/>
                    <a:pt x="288"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92"/>
                  </a:moveTo>
                  <a:cubicBezTo>
                    <a:pt x="416" y="186"/>
                    <a:pt x="411" y="181"/>
                    <a:pt x="405" y="181"/>
                  </a:cubicBezTo>
                  <a:cubicBezTo>
                    <a:pt x="330" y="181"/>
                    <a:pt x="330" y="181"/>
                    <a:pt x="330" y="181"/>
                  </a:cubicBezTo>
                  <a:cubicBezTo>
                    <a:pt x="330" y="157"/>
                    <a:pt x="311" y="138"/>
                    <a:pt x="288" y="138"/>
                  </a:cubicBezTo>
                  <a:cubicBezTo>
                    <a:pt x="224" y="138"/>
                    <a:pt x="224" y="138"/>
                    <a:pt x="224" y="138"/>
                  </a:cubicBezTo>
                  <a:cubicBezTo>
                    <a:pt x="200" y="138"/>
                    <a:pt x="181" y="157"/>
                    <a:pt x="181" y="181"/>
                  </a:cubicBezTo>
                  <a:cubicBezTo>
                    <a:pt x="106" y="181"/>
                    <a:pt x="106" y="181"/>
                    <a:pt x="106" y="181"/>
                  </a:cubicBezTo>
                  <a:cubicBezTo>
                    <a:pt x="100" y="181"/>
                    <a:pt x="96" y="186"/>
                    <a:pt x="96" y="192"/>
                  </a:cubicBezTo>
                  <a:cubicBezTo>
                    <a:pt x="96" y="256"/>
                    <a:pt x="96" y="256"/>
                    <a:pt x="96" y="256"/>
                  </a:cubicBezTo>
                  <a:cubicBezTo>
                    <a:pt x="96" y="262"/>
                    <a:pt x="100" y="266"/>
                    <a:pt x="106" y="266"/>
                  </a:cubicBezTo>
                  <a:cubicBezTo>
                    <a:pt x="117" y="266"/>
                    <a:pt x="117" y="266"/>
                    <a:pt x="117" y="266"/>
                  </a:cubicBezTo>
                  <a:cubicBezTo>
                    <a:pt x="117" y="362"/>
                    <a:pt x="117" y="362"/>
                    <a:pt x="117" y="362"/>
                  </a:cubicBezTo>
                  <a:cubicBezTo>
                    <a:pt x="117" y="368"/>
                    <a:pt x="122" y="373"/>
                    <a:pt x="128" y="373"/>
                  </a:cubicBezTo>
                  <a:cubicBezTo>
                    <a:pt x="384" y="373"/>
                    <a:pt x="384" y="373"/>
                    <a:pt x="384" y="373"/>
                  </a:cubicBezTo>
                  <a:cubicBezTo>
                    <a:pt x="390" y="373"/>
                    <a:pt x="394" y="368"/>
                    <a:pt x="394" y="362"/>
                  </a:cubicBezTo>
                  <a:cubicBezTo>
                    <a:pt x="394" y="266"/>
                    <a:pt x="394" y="266"/>
                    <a:pt x="394" y="266"/>
                  </a:cubicBezTo>
                  <a:cubicBezTo>
                    <a:pt x="405" y="266"/>
                    <a:pt x="405" y="266"/>
                    <a:pt x="405" y="266"/>
                  </a:cubicBezTo>
                  <a:cubicBezTo>
                    <a:pt x="411" y="266"/>
                    <a:pt x="416" y="262"/>
                    <a:pt x="416" y="256"/>
                  </a:cubicBezTo>
                  <a:lnTo>
                    <a:pt x="416" y="192"/>
                  </a:lnTo>
                  <a:close/>
                  <a:moveTo>
                    <a:pt x="117" y="245"/>
                  </a:moveTo>
                  <a:cubicBezTo>
                    <a:pt x="224" y="245"/>
                    <a:pt x="224" y="245"/>
                    <a:pt x="224" y="245"/>
                  </a:cubicBezTo>
                  <a:cubicBezTo>
                    <a:pt x="224" y="234"/>
                    <a:pt x="224" y="234"/>
                    <a:pt x="224" y="234"/>
                  </a:cubicBezTo>
                  <a:cubicBezTo>
                    <a:pt x="224" y="228"/>
                    <a:pt x="228" y="224"/>
                    <a:pt x="234" y="224"/>
                  </a:cubicBezTo>
                  <a:cubicBezTo>
                    <a:pt x="277" y="224"/>
                    <a:pt x="277" y="224"/>
                    <a:pt x="277" y="224"/>
                  </a:cubicBezTo>
                  <a:cubicBezTo>
                    <a:pt x="283" y="224"/>
                    <a:pt x="288" y="228"/>
                    <a:pt x="288" y="234"/>
                  </a:cubicBezTo>
                  <a:cubicBezTo>
                    <a:pt x="288" y="245"/>
                    <a:pt x="288" y="245"/>
                    <a:pt x="288" y="245"/>
                  </a:cubicBezTo>
                  <a:cubicBezTo>
                    <a:pt x="394" y="245"/>
                    <a:pt x="394" y="245"/>
                    <a:pt x="394" y="245"/>
                  </a:cubicBezTo>
                  <a:cubicBezTo>
                    <a:pt x="394" y="202"/>
                    <a:pt x="394" y="202"/>
                    <a:pt x="394" y="202"/>
                  </a:cubicBezTo>
                  <a:cubicBezTo>
                    <a:pt x="117" y="202"/>
                    <a:pt x="117" y="202"/>
                    <a:pt x="117" y="202"/>
                  </a:cubicBezTo>
                  <a:lnTo>
                    <a:pt x="117" y="245"/>
                  </a:lnTo>
                  <a:close/>
                </a:path>
              </a:pathLst>
            </a:custGeom>
            <a:solidFill>
              <a:srgbClr val="00ABAB"/>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10" name="Freeform 364"/>
            <p:cNvSpPr>
              <a:spLocks noChangeAspect="1" noEditPoints="1"/>
            </p:cNvSpPr>
            <p:nvPr/>
          </p:nvSpPr>
          <p:spPr bwMode="auto">
            <a:xfrm>
              <a:off x="654518" y="1407707"/>
              <a:ext cx="667985" cy="666027"/>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rgbClr val="00ABAB"/>
            </a:solidFill>
            <a:ln>
              <a:noFill/>
            </a:ln>
            <a:extLst/>
          </p:spPr>
          <p:txBody>
            <a:bodyPr vert="horz" wrap="square" lIns="91440" tIns="45720" rIns="91440" bIns="45720" numCol="1" anchor="t" anchorCtr="0" compatLnSpc="1">
              <a:prstTxWarp prst="textNoShape">
                <a:avLst/>
              </a:prstTxWarp>
            </a:bodyPr>
            <a:lstStyle/>
            <a:p>
              <a:endParaRPr lang="en-AU" dirty="0">
                <a:solidFill>
                  <a:srgbClr val="00ABAB"/>
                </a:solidFill>
              </a:endParaRPr>
            </a:p>
          </p:txBody>
        </p:sp>
        <p:sp>
          <p:nvSpPr>
            <p:cNvPr id="16" name="Freeform 840"/>
            <p:cNvSpPr>
              <a:spLocks noEditPoints="1"/>
            </p:cNvSpPr>
            <p:nvPr/>
          </p:nvSpPr>
          <p:spPr bwMode="auto">
            <a:xfrm>
              <a:off x="652510" y="4665888"/>
              <a:ext cx="665902" cy="66590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96 h 512"/>
                <a:gd name="T12" fmla="*/ 213 w 512"/>
                <a:gd name="T13" fmla="*/ 128 h 512"/>
                <a:gd name="T14" fmla="*/ 181 w 512"/>
                <a:gd name="T15" fmla="*/ 160 h 512"/>
                <a:gd name="T16" fmla="*/ 149 w 512"/>
                <a:gd name="T17" fmla="*/ 128 h 512"/>
                <a:gd name="T18" fmla="*/ 181 w 512"/>
                <a:gd name="T19" fmla="*/ 96 h 512"/>
                <a:gd name="T20" fmla="*/ 234 w 512"/>
                <a:gd name="T21" fmla="*/ 298 h 512"/>
                <a:gd name="T22" fmla="*/ 224 w 512"/>
                <a:gd name="T23" fmla="*/ 309 h 512"/>
                <a:gd name="T24" fmla="*/ 213 w 512"/>
                <a:gd name="T25" fmla="*/ 309 h 512"/>
                <a:gd name="T26" fmla="*/ 213 w 512"/>
                <a:gd name="T27" fmla="*/ 405 h 512"/>
                <a:gd name="T28" fmla="*/ 202 w 512"/>
                <a:gd name="T29" fmla="*/ 416 h 512"/>
                <a:gd name="T30" fmla="*/ 192 w 512"/>
                <a:gd name="T31" fmla="*/ 405 h 512"/>
                <a:gd name="T32" fmla="*/ 192 w 512"/>
                <a:gd name="T33" fmla="*/ 309 h 512"/>
                <a:gd name="T34" fmla="*/ 170 w 512"/>
                <a:gd name="T35" fmla="*/ 309 h 512"/>
                <a:gd name="T36" fmla="*/ 170 w 512"/>
                <a:gd name="T37" fmla="*/ 405 h 512"/>
                <a:gd name="T38" fmla="*/ 160 w 512"/>
                <a:gd name="T39" fmla="*/ 416 h 512"/>
                <a:gd name="T40" fmla="*/ 149 w 512"/>
                <a:gd name="T41" fmla="*/ 405 h 512"/>
                <a:gd name="T42" fmla="*/ 149 w 512"/>
                <a:gd name="T43" fmla="*/ 309 h 512"/>
                <a:gd name="T44" fmla="*/ 138 w 512"/>
                <a:gd name="T45" fmla="*/ 309 h 512"/>
                <a:gd name="T46" fmla="*/ 128 w 512"/>
                <a:gd name="T47" fmla="*/ 298 h 512"/>
                <a:gd name="T48" fmla="*/ 128 w 512"/>
                <a:gd name="T49" fmla="*/ 192 h 512"/>
                <a:gd name="T50" fmla="*/ 138 w 512"/>
                <a:gd name="T51" fmla="*/ 181 h 512"/>
                <a:gd name="T52" fmla="*/ 224 w 512"/>
                <a:gd name="T53" fmla="*/ 181 h 512"/>
                <a:gd name="T54" fmla="*/ 234 w 512"/>
                <a:gd name="T55" fmla="*/ 192 h 512"/>
                <a:gd name="T56" fmla="*/ 234 w 512"/>
                <a:gd name="T57" fmla="*/ 298 h 512"/>
                <a:gd name="T58" fmla="*/ 330 w 512"/>
                <a:gd name="T59" fmla="*/ 96 h 512"/>
                <a:gd name="T60" fmla="*/ 362 w 512"/>
                <a:gd name="T61" fmla="*/ 128 h 512"/>
                <a:gd name="T62" fmla="*/ 330 w 512"/>
                <a:gd name="T63" fmla="*/ 160 h 512"/>
                <a:gd name="T64" fmla="*/ 298 w 512"/>
                <a:gd name="T65" fmla="*/ 128 h 512"/>
                <a:gd name="T66" fmla="*/ 330 w 512"/>
                <a:gd name="T67" fmla="*/ 96 h 512"/>
                <a:gd name="T68" fmla="*/ 381 w 512"/>
                <a:gd name="T69" fmla="*/ 326 h 512"/>
                <a:gd name="T70" fmla="*/ 373 w 512"/>
                <a:gd name="T71" fmla="*/ 330 h 512"/>
                <a:gd name="T72" fmla="*/ 362 w 512"/>
                <a:gd name="T73" fmla="*/ 330 h 512"/>
                <a:gd name="T74" fmla="*/ 362 w 512"/>
                <a:gd name="T75" fmla="*/ 405 h 512"/>
                <a:gd name="T76" fmla="*/ 352 w 512"/>
                <a:gd name="T77" fmla="*/ 416 h 512"/>
                <a:gd name="T78" fmla="*/ 341 w 512"/>
                <a:gd name="T79" fmla="*/ 405 h 512"/>
                <a:gd name="T80" fmla="*/ 341 w 512"/>
                <a:gd name="T81" fmla="*/ 330 h 512"/>
                <a:gd name="T82" fmla="*/ 320 w 512"/>
                <a:gd name="T83" fmla="*/ 330 h 512"/>
                <a:gd name="T84" fmla="*/ 320 w 512"/>
                <a:gd name="T85" fmla="*/ 405 h 512"/>
                <a:gd name="T86" fmla="*/ 309 w 512"/>
                <a:gd name="T87" fmla="*/ 416 h 512"/>
                <a:gd name="T88" fmla="*/ 298 w 512"/>
                <a:gd name="T89" fmla="*/ 405 h 512"/>
                <a:gd name="T90" fmla="*/ 298 w 512"/>
                <a:gd name="T91" fmla="*/ 330 h 512"/>
                <a:gd name="T92" fmla="*/ 288 w 512"/>
                <a:gd name="T93" fmla="*/ 330 h 512"/>
                <a:gd name="T94" fmla="*/ 279 w 512"/>
                <a:gd name="T95" fmla="*/ 326 h 512"/>
                <a:gd name="T96" fmla="*/ 277 w 512"/>
                <a:gd name="T97" fmla="*/ 317 h 512"/>
                <a:gd name="T98" fmla="*/ 309 w 512"/>
                <a:gd name="T99" fmla="*/ 189 h 512"/>
                <a:gd name="T100" fmla="*/ 320 w 512"/>
                <a:gd name="T101" fmla="*/ 181 h 512"/>
                <a:gd name="T102" fmla="*/ 341 w 512"/>
                <a:gd name="T103" fmla="*/ 181 h 512"/>
                <a:gd name="T104" fmla="*/ 351 w 512"/>
                <a:gd name="T105" fmla="*/ 189 h 512"/>
                <a:gd name="T106" fmla="*/ 383 w 512"/>
                <a:gd name="T107" fmla="*/ 317 h 512"/>
                <a:gd name="T108" fmla="*/ 381 w 512"/>
                <a:gd name="T109" fmla="*/ 32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96"/>
                  </a:moveTo>
                  <a:cubicBezTo>
                    <a:pt x="199" y="96"/>
                    <a:pt x="213" y="110"/>
                    <a:pt x="213" y="128"/>
                  </a:cubicBezTo>
                  <a:cubicBezTo>
                    <a:pt x="213" y="145"/>
                    <a:pt x="199" y="160"/>
                    <a:pt x="181" y="160"/>
                  </a:cubicBezTo>
                  <a:cubicBezTo>
                    <a:pt x="163" y="160"/>
                    <a:pt x="149" y="145"/>
                    <a:pt x="149" y="128"/>
                  </a:cubicBezTo>
                  <a:cubicBezTo>
                    <a:pt x="149" y="110"/>
                    <a:pt x="163" y="96"/>
                    <a:pt x="181" y="96"/>
                  </a:cubicBezTo>
                  <a:close/>
                  <a:moveTo>
                    <a:pt x="234" y="298"/>
                  </a:moveTo>
                  <a:cubicBezTo>
                    <a:pt x="234" y="304"/>
                    <a:pt x="230" y="309"/>
                    <a:pt x="224" y="309"/>
                  </a:cubicBezTo>
                  <a:cubicBezTo>
                    <a:pt x="213" y="309"/>
                    <a:pt x="213" y="309"/>
                    <a:pt x="213" y="309"/>
                  </a:cubicBezTo>
                  <a:cubicBezTo>
                    <a:pt x="213" y="405"/>
                    <a:pt x="213" y="405"/>
                    <a:pt x="213" y="405"/>
                  </a:cubicBezTo>
                  <a:cubicBezTo>
                    <a:pt x="213" y="411"/>
                    <a:pt x="208" y="416"/>
                    <a:pt x="202" y="416"/>
                  </a:cubicBezTo>
                  <a:cubicBezTo>
                    <a:pt x="196" y="416"/>
                    <a:pt x="192" y="411"/>
                    <a:pt x="192" y="405"/>
                  </a:cubicBezTo>
                  <a:cubicBezTo>
                    <a:pt x="192" y="309"/>
                    <a:pt x="192" y="309"/>
                    <a:pt x="192" y="309"/>
                  </a:cubicBezTo>
                  <a:cubicBezTo>
                    <a:pt x="170" y="309"/>
                    <a:pt x="170" y="309"/>
                    <a:pt x="170" y="309"/>
                  </a:cubicBezTo>
                  <a:cubicBezTo>
                    <a:pt x="170" y="405"/>
                    <a:pt x="170" y="405"/>
                    <a:pt x="170" y="405"/>
                  </a:cubicBezTo>
                  <a:cubicBezTo>
                    <a:pt x="170" y="411"/>
                    <a:pt x="166" y="416"/>
                    <a:pt x="160" y="416"/>
                  </a:cubicBezTo>
                  <a:cubicBezTo>
                    <a:pt x="154" y="416"/>
                    <a:pt x="149" y="411"/>
                    <a:pt x="149" y="405"/>
                  </a:cubicBezTo>
                  <a:cubicBezTo>
                    <a:pt x="149" y="309"/>
                    <a:pt x="149" y="309"/>
                    <a:pt x="149" y="309"/>
                  </a:cubicBezTo>
                  <a:cubicBezTo>
                    <a:pt x="138" y="309"/>
                    <a:pt x="138" y="309"/>
                    <a:pt x="138" y="309"/>
                  </a:cubicBezTo>
                  <a:cubicBezTo>
                    <a:pt x="132" y="309"/>
                    <a:pt x="128" y="304"/>
                    <a:pt x="128" y="298"/>
                  </a:cubicBezTo>
                  <a:cubicBezTo>
                    <a:pt x="128" y="192"/>
                    <a:pt x="128" y="192"/>
                    <a:pt x="128" y="192"/>
                  </a:cubicBezTo>
                  <a:cubicBezTo>
                    <a:pt x="128" y="186"/>
                    <a:pt x="132" y="181"/>
                    <a:pt x="138" y="181"/>
                  </a:cubicBezTo>
                  <a:cubicBezTo>
                    <a:pt x="224" y="181"/>
                    <a:pt x="224" y="181"/>
                    <a:pt x="224" y="181"/>
                  </a:cubicBezTo>
                  <a:cubicBezTo>
                    <a:pt x="230" y="181"/>
                    <a:pt x="234" y="186"/>
                    <a:pt x="234" y="192"/>
                  </a:cubicBezTo>
                  <a:lnTo>
                    <a:pt x="234" y="298"/>
                  </a:lnTo>
                  <a:close/>
                  <a:moveTo>
                    <a:pt x="330" y="96"/>
                  </a:moveTo>
                  <a:cubicBezTo>
                    <a:pt x="348" y="96"/>
                    <a:pt x="362" y="110"/>
                    <a:pt x="362" y="128"/>
                  </a:cubicBezTo>
                  <a:cubicBezTo>
                    <a:pt x="362" y="145"/>
                    <a:pt x="348" y="160"/>
                    <a:pt x="330" y="160"/>
                  </a:cubicBezTo>
                  <a:cubicBezTo>
                    <a:pt x="313" y="160"/>
                    <a:pt x="298" y="145"/>
                    <a:pt x="298" y="128"/>
                  </a:cubicBezTo>
                  <a:cubicBezTo>
                    <a:pt x="298" y="110"/>
                    <a:pt x="313" y="96"/>
                    <a:pt x="330" y="96"/>
                  </a:cubicBezTo>
                  <a:close/>
                  <a:moveTo>
                    <a:pt x="381" y="326"/>
                  </a:moveTo>
                  <a:cubicBezTo>
                    <a:pt x="379" y="329"/>
                    <a:pt x="376" y="330"/>
                    <a:pt x="373" y="330"/>
                  </a:cubicBezTo>
                  <a:cubicBezTo>
                    <a:pt x="362" y="330"/>
                    <a:pt x="362" y="330"/>
                    <a:pt x="362" y="330"/>
                  </a:cubicBezTo>
                  <a:cubicBezTo>
                    <a:pt x="362" y="405"/>
                    <a:pt x="362" y="405"/>
                    <a:pt x="362" y="405"/>
                  </a:cubicBezTo>
                  <a:cubicBezTo>
                    <a:pt x="362" y="411"/>
                    <a:pt x="358" y="416"/>
                    <a:pt x="352" y="416"/>
                  </a:cubicBezTo>
                  <a:cubicBezTo>
                    <a:pt x="346" y="416"/>
                    <a:pt x="341" y="411"/>
                    <a:pt x="341" y="405"/>
                  </a:cubicBezTo>
                  <a:cubicBezTo>
                    <a:pt x="341" y="330"/>
                    <a:pt x="341" y="330"/>
                    <a:pt x="341" y="330"/>
                  </a:cubicBezTo>
                  <a:cubicBezTo>
                    <a:pt x="320" y="330"/>
                    <a:pt x="320" y="330"/>
                    <a:pt x="320" y="330"/>
                  </a:cubicBezTo>
                  <a:cubicBezTo>
                    <a:pt x="320" y="405"/>
                    <a:pt x="320" y="405"/>
                    <a:pt x="320" y="405"/>
                  </a:cubicBezTo>
                  <a:cubicBezTo>
                    <a:pt x="320" y="411"/>
                    <a:pt x="315" y="416"/>
                    <a:pt x="309" y="416"/>
                  </a:cubicBezTo>
                  <a:cubicBezTo>
                    <a:pt x="303" y="416"/>
                    <a:pt x="298" y="411"/>
                    <a:pt x="298" y="405"/>
                  </a:cubicBezTo>
                  <a:cubicBezTo>
                    <a:pt x="298" y="330"/>
                    <a:pt x="298" y="330"/>
                    <a:pt x="298" y="330"/>
                  </a:cubicBezTo>
                  <a:cubicBezTo>
                    <a:pt x="288" y="330"/>
                    <a:pt x="288" y="330"/>
                    <a:pt x="288" y="330"/>
                  </a:cubicBezTo>
                  <a:cubicBezTo>
                    <a:pt x="284" y="330"/>
                    <a:pt x="281" y="329"/>
                    <a:pt x="279" y="326"/>
                  </a:cubicBezTo>
                  <a:cubicBezTo>
                    <a:pt x="277" y="324"/>
                    <a:pt x="277" y="320"/>
                    <a:pt x="277" y="317"/>
                  </a:cubicBezTo>
                  <a:cubicBezTo>
                    <a:pt x="309" y="189"/>
                    <a:pt x="309" y="189"/>
                    <a:pt x="309" y="189"/>
                  </a:cubicBezTo>
                  <a:cubicBezTo>
                    <a:pt x="311" y="184"/>
                    <a:pt x="315" y="181"/>
                    <a:pt x="320" y="181"/>
                  </a:cubicBezTo>
                  <a:cubicBezTo>
                    <a:pt x="341" y="181"/>
                    <a:pt x="341" y="181"/>
                    <a:pt x="341" y="181"/>
                  </a:cubicBezTo>
                  <a:cubicBezTo>
                    <a:pt x="346" y="181"/>
                    <a:pt x="350" y="184"/>
                    <a:pt x="351" y="189"/>
                  </a:cubicBezTo>
                  <a:cubicBezTo>
                    <a:pt x="383" y="317"/>
                    <a:pt x="383" y="317"/>
                    <a:pt x="383" y="317"/>
                  </a:cubicBezTo>
                  <a:cubicBezTo>
                    <a:pt x="384" y="320"/>
                    <a:pt x="383" y="324"/>
                    <a:pt x="381" y="326"/>
                  </a:cubicBezTo>
                  <a:close/>
                </a:path>
              </a:pathLst>
            </a:custGeom>
            <a:solidFill>
              <a:srgbClr val="00ABAB"/>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5" name="Picture 4"/>
          <p:cNvPicPr>
            <a:picLocks noChangeAspect="1"/>
          </p:cNvPicPr>
          <p:nvPr/>
        </p:nvPicPr>
        <p:blipFill>
          <a:blip r:embed="rId2"/>
          <a:stretch>
            <a:fillRect/>
          </a:stretch>
        </p:blipFill>
        <p:spPr>
          <a:xfrm>
            <a:off x="8066867" y="6351659"/>
            <a:ext cx="883125" cy="360000"/>
          </a:xfrm>
          <a:prstGeom prst="rect">
            <a:avLst/>
          </a:prstGeom>
        </p:spPr>
      </p:pic>
    </p:spTree>
    <p:extLst>
      <p:ext uri="{BB962C8B-B14F-4D97-AF65-F5344CB8AC3E}">
        <p14:creationId xmlns:p14="http://schemas.microsoft.com/office/powerpoint/2010/main" val="8131785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HighRisk" hidden="1">
            <a:extLst>
              <a:ext uri="{FF2B5EF4-FFF2-40B4-BE49-F238E27FC236}">
                <a16:creationId xmlns:a16="http://schemas.microsoft.com/office/drawing/2014/main" id="{28030692-27B6-411E-B2FB-A099B62674BF}"/>
              </a:ext>
            </a:extLst>
          </p:cNvPr>
          <p:cNvSpPr txBox="1"/>
          <p:nvPr/>
        </p:nvSpPr>
        <p:spPr>
          <a:xfrm>
            <a:off x="2564022" y="6476797"/>
            <a:ext cx="4016376" cy="20126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600"/>
              </a:spcBef>
              <a:buSzPct val="100000"/>
              <a:buFont typeface="Arial"/>
              <a:buNone/>
            </a:pPr>
            <a:r>
              <a:rPr lang="en-AU" sz="800" dirty="0"/>
              <a:t>HIGH RISK CONFIDENTIAL</a:t>
            </a:r>
            <a:endParaRPr lang="en-AU" dirty="0"/>
          </a:p>
        </p:txBody>
      </p:sp>
      <p:sp>
        <p:nvSpPr>
          <p:cNvPr id="5" name="Confidential">
            <a:extLst>
              <a:ext uri="{FF2B5EF4-FFF2-40B4-BE49-F238E27FC236}">
                <a16:creationId xmlns:a16="http://schemas.microsoft.com/office/drawing/2014/main" id="{A56BA0F2-086C-4F6D-BC5B-5158EED84475}"/>
              </a:ext>
            </a:extLst>
          </p:cNvPr>
          <p:cNvSpPr txBox="1"/>
          <p:nvPr/>
        </p:nvSpPr>
        <p:spPr>
          <a:xfrm>
            <a:off x="2564022" y="6477000"/>
            <a:ext cx="4016376" cy="20126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600"/>
              </a:spcBef>
              <a:buSzPct val="100000"/>
              <a:buFont typeface="Arial"/>
              <a:buNone/>
            </a:pPr>
            <a:r>
              <a:rPr lang="en-AU" sz="800" dirty="0"/>
              <a:t>CONFIDENTIAL</a:t>
            </a:r>
            <a:endParaRPr lang="en-AU" dirty="0"/>
          </a:p>
        </p:txBody>
      </p:sp>
      <p:sp>
        <p:nvSpPr>
          <p:cNvPr id="6" name="Public" hidden="1">
            <a:extLst>
              <a:ext uri="{FF2B5EF4-FFF2-40B4-BE49-F238E27FC236}">
                <a16:creationId xmlns:a16="http://schemas.microsoft.com/office/drawing/2014/main" id="{7D8C1195-B235-41D7-86CA-0A172F77F0B4}"/>
              </a:ext>
            </a:extLst>
          </p:cNvPr>
          <p:cNvSpPr txBox="1"/>
          <p:nvPr/>
        </p:nvSpPr>
        <p:spPr>
          <a:xfrm>
            <a:off x="2564022" y="6477000"/>
            <a:ext cx="4016376" cy="20126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600"/>
              </a:spcBef>
              <a:buSzPct val="100000"/>
              <a:buFont typeface="Arial"/>
              <a:buNone/>
            </a:pPr>
            <a:r>
              <a:rPr lang="en-AU" sz="800" dirty="0"/>
              <a:t>PUBLIC</a:t>
            </a:r>
            <a:endParaRPr lang="en-AU" dirty="0"/>
          </a:p>
        </p:txBody>
      </p:sp>
    </p:spTree>
    <p:custDataLst>
      <p:tags r:id="rId1"/>
    </p:custDataLst>
    <p:extLst>
      <p:ext uri="{BB962C8B-B14F-4D97-AF65-F5344CB8AC3E}">
        <p14:creationId xmlns:p14="http://schemas.microsoft.com/office/powerpoint/2010/main" val="32432957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FYSLIDEID" val="636419006413472686"/>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samibrahim\AppData\Local\Temp\Templafy\PowerPointVsto\Assets\56d629831b05da75261ad338.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chrthomson\AppData\Local\Temp\Templafy\PowerPointVsto\Assets\Houses_Large_NEG.png"/>
</p:tagLst>
</file>

<file path=ppt/tags/tag6.xml><?xml version="1.0" encoding="utf-8"?>
<p:tagLst xmlns:a="http://schemas.openxmlformats.org/drawingml/2006/main" xmlns:r="http://schemas.openxmlformats.org/officeDocument/2006/relationships" xmlns:p="http://schemas.openxmlformats.org/presentationml/2006/main">
  <p:tag name="TEMPLAFYSLIDEID" val="636396078286100913"/>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Private_4_3_Onscreen" id="{27D40C54-BE96-6E4F-B6F6-929583953D21}" vid="{D19C58EF-3C77-794C-8658-C5BD3B6108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DeloittePrivate_4_3_Onscreen</Template>
  <TotalTime>244</TotalTime>
  <Words>221</Words>
  <Application>Microsoft Office PowerPoint</Application>
  <PresentationFormat>On-screen Show (4:3)</PresentationFormat>
  <Paragraphs>78</Paragraphs>
  <Slides>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Open Sans</vt:lpstr>
      <vt:lpstr>Segoe UI Light</vt:lpstr>
      <vt:lpstr>Verdana</vt:lpstr>
      <vt:lpstr>Wingdings</vt:lpstr>
      <vt:lpstr>Deloitte_US_Onscreen</vt:lpstr>
      <vt:lpstr>think-cell Slide</vt:lpstr>
      <vt:lpstr>PowerPoint Presentation</vt:lpstr>
      <vt:lpstr>Purpose of the report</vt:lpstr>
      <vt:lpstr>PowerPoint Presentation</vt:lpstr>
      <vt:lpstr>Key findings </vt:lpstr>
      <vt:lpstr>Best value incentives </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Alex (AU - Sydney)</dc:creator>
  <cp:lastModifiedBy>Thomson, Chris</cp:lastModifiedBy>
  <cp:revision>25</cp:revision>
  <cp:lastPrinted>2014-06-25T02:16:22Z</cp:lastPrinted>
  <dcterms:created xsi:type="dcterms:W3CDTF">2017-09-25T01:06:47Z</dcterms:created>
  <dcterms:modified xsi:type="dcterms:W3CDTF">2019-04-30T23:21:01Z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deloitteaus</vt:lpwstr>
  </property>
  <property fmtid="{D5CDD505-2E9C-101B-9397-08002B2CF9AE}" pid="3" name="TemplateId">
    <vt:lpwstr>636419005980582407</vt:lpwstr>
  </property>
  <property fmtid="{D5CDD505-2E9C-101B-9397-08002B2CF9AE}" pid="4" name="UserProfileId">
    <vt:lpwstr>636473382072943359</vt:lpwstr>
  </property>
</Properties>
</file>